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  <p:sldMasterId id="2147487161" r:id="rId10"/>
  </p:sldMasterIdLst>
  <p:notesMasterIdLst>
    <p:notesMasterId r:id="rId22"/>
  </p:notesMasterIdLst>
  <p:handoutMasterIdLst>
    <p:handoutMasterId r:id="rId23"/>
  </p:handoutMasterIdLst>
  <p:sldIdLst>
    <p:sldId id="710" r:id="rId11"/>
    <p:sldId id="650" r:id="rId12"/>
    <p:sldId id="257" r:id="rId13"/>
    <p:sldId id="258" r:id="rId14"/>
    <p:sldId id="713" r:id="rId15"/>
    <p:sldId id="714" r:id="rId16"/>
    <p:sldId id="712" r:id="rId17"/>
    <p:sldId id="711" r:id="rId18"/>
    <p:sldId id="705" r:id="rId19"/>
    <p:sldId id="666" r:id="rId20"/>
    <p:sldId id="715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258B2A"/>
    <a:srgbClr val="FFFFFF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9/8/2017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14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9/8/2017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0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2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6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9/8/2017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9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8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7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93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2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35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51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56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41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1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9/8/2017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662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7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78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2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00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277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106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00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605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3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9/8/2017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78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55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00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34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94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35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3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9/8/2017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9/8/2017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9/8/2017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9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D9AB-1F41-4103-B432-157A60534BD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7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“…You shall love your neighbor as yourself.”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             </a:t>
            </a: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(Rom 13:9)</a:t>
            </a:r>
            <a:endParaRPr lang="en-US" sz="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73045"/>
            <a:ext cx="9382539" cy="514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914400" indent="-68580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Pray for those who offend you.</a:t>
            </a:r>
          </a:p>
          <a:p>
            <a:pPr marL="914400" indent="-68580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Be the first to extend the hand of peace and ask for forgiveness.</a:t>
            </a:r>
          </a:p>
          <a:p>
            <a:pPr marL="914400" indent="-68580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defRPr/>
            </a:pPr>
            <a:r>
              <a:rPr lang="en-US" sz="48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Be open to offer and/or accept fraternal correction.</a:t>
            </a:r>
            <a:endParaRPr lang="en-US" sz="4800" b="1" spc="-300" dirty="0">
              <a:ln/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6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552992"/>
            <a:ext cx="9143999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“If two of you agree on earth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48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about anything for which they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48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are to pray,  it shall be granted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48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 them by my heavenly Father”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48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   (Mt 18:19)</a:t>
            </a:r>
            <a:endParaRPr lang="en-US" sz="12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3794" y="3894666"/>
            <a:ext cx="6426759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Sept. 8,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92615"/>
            <a:ext cx="9088362" cy="255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Parenting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ME48/SPE19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Maturity Program I </a:t>
            </a:r>
          </a:p>
          <a:p>
            <a:pPr marL="277813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Part I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1-47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Shepherds Training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1-45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8675" y="4885176"/>
            <a:ext cx="700063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Sept. 16, 2017, 1- 5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3000">
              <a:srgbClr val="0070C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3000"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586"/>
          <a:stretch/>
        </p:blipFill>
        <p:spPr>
          <a:xfrm>
            <a:off x="-1159159" y="1246910"/>
            <a:ext cx="9762831" cy="5237018"/>
          </a:xfrm>
          <a:prstGeom prst="rect">
            <a:avLst/>
          </a:prstGeom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54" y="180109"/>
            <a:ext cx="1662545" cy="26984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  <a:reflection stA="72000" endPos="65000" dist="508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2" y="5825173"/>
            <a:ext cx="662823" cy="658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962566" y="6488668"/>
            <a:ext cx="10245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5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BLD Newark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4368" y="134174"/>
            <a:ext cx="556274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John 6</a:t>
            </a:r>
            <a:r>
              <a:rPr kumimoji="0" lang="en-US" sz="115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4368" y="1788319"/>
            <a:ext cx="6604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Crossing</a:t>
            </a:r>
            <a:r>
              <a:rPr kumimoji="0" lang="en-US" sz="88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# 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9171" y="3770796"/>
            <a:ext cx="5631507" cy="20005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October 6 - 8, 2017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Fellowship Deaconry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​Basking Ridge, NJ</a:t>
            </a:r>
            <a:endParaRPr kumimoji="0" lang="en-US" sz="4000" b="1" i="0" u="none" strike="noStrike" kern="1200" cap="none" spc="-150" normalizeH="0" baseline="0" noProof="0" dirty="0">
              <a:ln w="0"/>
              <a:solidFill>
                <a:srgbClr val="E7E6E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972" y="5817178"/>
            <a:ext cx="636725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Contacts:  Tony &amp; Marlene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Brillantes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56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69" y="-267287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24855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Spirit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Seminar #48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839" y="4016013"/>
            <a:ext cx="5187639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13-15,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928" y="4767200"/>
            <a:ext cx="6732933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Divine Mercy Parish, Rahway NJ</a:t>
            </a:r>
            <a:endParaRPr kumimoji="0" lang="en-US" sz="4400" b="1" i="0" u="none" strike="noStrike" kern="1200" cap="none" spc="-15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928" y="5863526"/>
            <a:ext cx="4969630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Earl &amp; Flo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Manguiat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948246" y="5996360"/>
            <a:ext cx="1089905" cy="776973"/>
            <a:chOff x="7977340" y="5825185"/>
            <a:chExt cx="1052019" cy="7769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674" y="5825185"/>
              <a:ext cx="533350" cy="53007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977340" y="6325159"/>
              <a:ext cx="105201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doni MT" panose="02070603080606020203" pitchFamily="18" charset="0"/>
                  <a:ea typeface="+mn-ea"/>
                  <a:cs typeface="+mn-cs"/>
                </a:rPr>
                <a:t>BLD Newark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48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#49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0267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Nov. 17-19,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Sept.  15,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Management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e18fa9b5-5772-4b1e-924d-5642982b1f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39750</TotalTime>
  <Words>237</Words>
  <Application>Microsoft Office PowerPoint</Application>
  <PresentationFormat>On-screen Show (4:3)</PresentationFormat>
  <Paragraphs>61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40" baseType="lpstr">
      <vt:lpstr>ＭＳ Ｐゴシック</vt:lpstr>
      <vt:lpstr>Arial</vt:lpstr>
      <vt:lpstr>Arial Narrow</vt:lpstr>
      <vt:lpstr>Batang</vt:lpstr>
      <vt:lpstr>Bell MT</vt:lpstr>
      <vt:lpstr>Berlin Sans FB Demi</vt:lpstr>
      <vt:lpstr>Bernard MT Condensed</vt:lpstr>
      <vt:lpstr>Bodoni MT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Segoe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2_Office Theme</vt:lpstr>
      <vt:lpstr>PowerPoint Presentation</vt:lpstr>
      <vt:lpstr> God’s  Promise   for the week</vt:lpstr>
      <vt:lpstr>PowerPoint Presentation</vt:lpstr>
      <vt:lpstr>PowerPoint Presentation</vt:lpstr>
      <vt:lpstr>TEACHINGS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2121</cp:revision>
  <cp:lastPrinted>2017-08-18T20:36:18Z</cp:lastPrinted>
  <dcterms:created xsi:type="dcterms:W3CDTF">2012-02-27T22:14:55Z</dcterms:created>
  <dcterms:modified xsi:type="dcterms:W3CDTF">2017-09-08T16:36:45Z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