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1"/>
  </p:notesMasterIdLst>
  <p:handoutMasterIdLst>
    <p:handoutMasterId r:id="rId22"/>
  </p:handoutMasterIdLst>
  <p:sldIdLst>
    <p:sldId id="710" r:id="rId11"/>
    <p:sldId id="650" r:id="rId12"/>
    <p:sldId id="257" r:id="rId13"/>
    <p:sldId id="258" r:id="rId14"/>
    <p:sldId id="713" r:id="rId15"/>
    <p:sldId id="712" r:id="rId16"/>
    <p:sldId id="711" r:id="rId17"/>
    <p:sldId id="714" r:id="rId18"/>
    <p:sldId id="705" r:id="rId19"/>
    <p:sldId id="666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7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4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9/1/2017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216777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“Be transformed.”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           </a:t>
            </a: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(Rom 12:2b)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39396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“Whoever loses his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life for my sake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will find it.”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(Mt 16:25b)</a:t>
            </a:r>
            <a:endParaRPr lang="en-US" sz="20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794" y="3894666"/>
            <a:ext cx="642675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1,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Parenting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ME48/SPE19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Maturity Program I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Part I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1-47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 Training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1-45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8675" y="4885176"/>
            <a:ext cx="70006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Sept. 16, 2017, 1- 5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928" y="4767200"/>
            <a:ext cx="673293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Mercy Parish, Rahway NJ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3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>
          <a:xfrm>
            <a:off x="-1159159" y="1246910"/>
            <a:ext cx="9762831" cy="5237018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4" y="180109"/>
            <a:ext cx="1662545" cy="26984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  <a:reflection stA="72000" endPos="650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5825173"/>
            <a:ext cx="662823" cy="658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62566" y="6488668"/>
            <a:ext cx="10245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BLD Newark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4368" y="134174"/>
            <a:ext cx="55627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John 6</a:t>
            </a:r>
            <a:r>
              <a:rPr kumimoji="0" lang="en-US" sz="115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368" y="1788319"/>
            <a:ext cx="6604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Crossing</a:t>
            </a:r>
            <a:r>
              <a:rPr kumimoji="0" lang="en-US" sz="8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# 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171" y="3770796"/>
            <a:ext cx="5631507" cy="20005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6 - 8,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Fellowship Deaconry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​Basking Ridge, NJ</a:t>
            </a:r>
            <a:endParaRPr kumimoji="0" lang="en-US" sz="4000" b="1" i="0" u="none" strike="noStrike" kern="1200" cap="none" spc="-150" normalizeH="0" baseline="0" noProof="0" dirty="0">
              <a:ln w="0"/>
              <a:solidFill>
                <a:srgbClr val="E7E6E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2" y="5817178"/>
            <a:ext cx="636725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Contacts:  Tony &amp; Marlene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Brillantes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6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Sept.  8,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39656</TotalTime>
  <Words>181</Words>
  <Application>Microsoft Office PowerPoint</Application>
  <PresentationFormat>On-screen Show (4:3)</PresentationFormat>
  <Paragraphs>55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39" baseType="lpstr">
      <vt:lpstr>ＭＳ Ｐゴシック</vt:lpstr>
      <vt:lpstr>Arial</vt:lpstr>
      <vt:lpstr>Arial Narrow</vt:lpstr>
      <vt:lpstr>Batang</vt:lpstr>
      <vt:lpstr>Bell MT</vt:lpstr>
      <vt:lpstr>Berlin Sans FB Demi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2117</cp:revision>
  <cp:lastPrinted>2017-08-18T20:36:18Z</cp:lastPrinted>
  <dcterms:created xsi:type="dcterms:W3CDTF">2012-02-27T22:14:55Z</dcterms:created>
  <dcterms:modified xsi:type="dcterms:W3CDTF">2017-09-01T22:39:06Z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