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4"/>
  </p:notesMasterIdLst>
  <p:handoutMasterIdLst>
    <p:handoutMasterId r:id="rId25"/>
  </p:handoutMasterIdLst>
  <p:sldIdLst>
    <p:sldId id="258" r:id="rId9"/>
    <p:sldId id="650" r:id="rId10"/>
    <p:sldId id="257" r:id="rId11"/>
    <p:sldId id="756" r:id="rId12"/>
    <p:sldId id="753" r:id="rId13"/>
    <p:sldId id="754" r:id="rId14"/>
    <p:sldId id="755" r:id="rId15"/>
    <p:sldId id="752" r:id="rId16"/>
    <p:sldId id="757" r:id="rId17"/>
    <p:sldId id="719" r:id="rId18"/>
    <p:sldId id="721" r:id="rId19"/>
    <p:sldId id="751" r:id="rId20"/>
    <p:sldId id="705" r:id="rId21"/>
    <p:sldId id="666" r:id="rId22"/>
    <p:sldId id="714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FF0000"/>
    <a:srgbClr val="258B2A"/>
    <a:srgbClr val="100E0F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64439-7FB8-A258-A106-40A745065597}" v="696" dt="2019-10-31T07:27:54.843"/>
    <p1510:client id="{83D26878-FF0C-467D-9981-F68B67B73472}" v="170" dt="2019-10-25T19:57:04.425"/>
    <p1510:client id="{C93D8D0D-6BBD-724E-2BBD-8E81E706A01C}" v="141" dt="2019-10-31T23:24:44.1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4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8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2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graduates of Prayer Healing Seminar 1 are invited to participate in the second part of this 2-part seminar /retreat. </a:t>
            </a:r>
          </a:p>
          <a:p>
            <a:endParaRPr lang="en-US" dirty="0"/>
          </a:p>
          <a:p>
            <a:r>
              <a:rPr lang="en-US" dirty="0"/>
              <a:t>Email prayer.healing@BLDNewark.com to RSVP, or Register online at www. BLDNewark.com and click on Prayer Healing Seminar II flyer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1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4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8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4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12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5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8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1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16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2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8070" y="3429000"/>
            <a:ext cx="613822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t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Nov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35CB6-BA20-48CA-A5D7-69A4ABCA0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985" y="0"/>
            <a:ext cx="9293985" cy="7155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18083" y="4256330"/>
            <a:ext cx="8707833" cy="923330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24,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FA8A3-1B9A-47E3-A925-530AA112CEEC}"/>
              </a:ext>
            </a:extLst>
          </p:cNvPr>
          <p:cNvSpPr/>
          <p:nvPr/>
        </p:nvSpPr>
        <p:spPr>
          <a:xfrm>
            <a:off x="4384800" y="5295774"/>
            <a:ext cx="4541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300" dirty="0">
                <a:ln w="0"/>
                <a:solidFill>
                  <a:srgbClr val="FFFFFF"/>
                </a:solidFill>
                <a:latin typeface="Arial Nova" panose="020B0504020202020204" pitchFamily="34" charset="0"/>
              </a:rPr>
              <a:t>Washington DC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81" y="4042770"/>
            <a:ext cx="3605096" cy="23937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42533" y="3349542"/>
            <a:ext cx="656269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 Mary’s for the Medical Mission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156434" y="4875782"/>
            <a:ext cx="8355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January 25, 2020 </a:t>
            </a:r>
          </a:p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at the 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74E4-239E-43F0-88A4-C0F967D8FB58}"/>
              </a:ext>
            </a:extLst>
          </p:cNvPr>
          <p:cNvSpPr/>
          <p:nvPr/>
        </p:nvSpPr>
        <p:spPr>
          <a:xfrm>
            <a:off x="156434" y="1014516"/>
            <a:ext cx="73048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Mission 2020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Jordan, Guimaras, Philippines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February 10 to 13, 2020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35FD9-E286-4116-9DE6-79CC9EFC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050" y="-136652"/>
            <a:ext cx="10736100" cy="8129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4796E-8353-460E-A5D9-394B4D71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39" y="1554645"/>
            <a:ext cx="1487927" cy="14787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4FB5A-91EF-45E5-A452-321DDA781855}"/>
              </a:ext>
            </a:extLst>
          </p:cNvPr>
          <p:cNvSpPr/>
          <p:nvPr/>
        </p:nvSpPr>
        <p:spPr>
          <a:xfrm>
            <a:off x="4442977" y="2346066"/>
            <a:ext cx="2845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79400" indent="-2794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-Giving</a:t>
            </a:r>
            <a:endPara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57CD06-7089-4477-AE21-2062BA0C791A}"/>
              </a:ext>
            </a:extLst>
          </p:cNvPr>
          <p:cNvSpPr/>
          <p:nvPr/>
        </p:nvSpPr>
        <p:spPr>
          <a:xfrm>
            <a:off x="4813623" y="2843407"/>
            <a:ext cx="1923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7A4DA-7B5E-427F-9045-57EFA141BFBF}"/>
              </a:ext>
            </a:extLst>
          </p:cNvPr>
          <p:cNvSpPr/>
          <p:nvPr/>
        </p:nvSpPr>
        <p:spPr>
          <a:xfrm rot="21346247">
            <a:off x="5467627" y="-258811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3AD8F8-59F4-4920-A918-3F26A03D5A3F}"/>
              </a:ext>
            </a:extLst>
          </p:cNvPr>
          <p:cNvSpPr/>
          <p:nvPr/>
        </p:nvSpPr>
        <p:spPr>
          <a:xfrm rot="474196">
            <a:off x="6228304" y="-140616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CE8E2E-CEED-4DD4-B0F8-2B1D5766E674}"/>
              </a:ext>
            </a:extLst>
          </p:cNvPr>
          <p:cNvSpPr/>
          <p:nvPr/>
        </p:nvSpPr>
        <p:spPr>
          <a:xfrm rot="1159426">
            <a:off x="6969591" y="106669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A2613B-C651-4504-921F-8B349E0A80F3}"/>
              </a:ext>
            </a:extLst>
          </p:cNvPr>
          <p:cNvSpPr/>
          <p:nvPr/>
        </p:nvSpPr>
        <p:spPr>
          <a:xfrm>
            <a:off x="4562735" y="3482466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 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86D8E7-4E2C-441D-9A92-6E3D11F414F3}"/>
              </a:ext>
            </a:extLst>
          </p:cNvPr>
          <p:cNvSpPr/>
          <p:nvPr/>
        </p:nvSpPr>
        <p:spPr>
          <a:xfrm>
            <a:off x="4201116" y="3952779"/>
            <a:ext cx="3148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863" indent="-169863" algn="ctr">
              <a:buFont typeface="Arial" panose="020B0604020202020204" pitchFamily="34" charset="0"/>
              <a:buChar char="•"/>
            </a:pP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 reset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26BEBA-448D-439E-BADC-CDB16A397BDE}"/>
              </a:ext>
            </a:extLst>
          </p:cNvPr>
          <p:cNvSpPr/>
          <p:nvPr/>
        </p:nvSpPr>
        <p:spPr>
          <a:xfrm>
            <a:off x="2037483" y="2928038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BLD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5365A-64FF-4FA5-94BE-91768C83F092}"/>
              </a:ext>
            </a:extLst>
          </p:cNvPr>
          <p:cNvSpPr/>
          <p:nvPr/>
        </p:nvSpPr>
        <p:spPr>
          <a:xfrm>
            <a:off x="195314" y="152287"/>
            <a:ext cx="5051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 have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52538-690C-432C-9AB6-A45E4A259189}"/>
              </a:ext>
            </a:extLst>
          </p:cNvPr>
          <p:cNvSpPr/>
          <p:nvPr/>
        </p:nvSpPr>
        <p:spPr>
          <a:xfrm>
            <a:off x="1290" y="4784248"/>
            <a:ext cx="780466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BLD Secretariat 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&amp; LSEC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797F8D-04ED-4E97-9785-5574802B53A6}"/>
              </a:ext>
            </a:extLst>
          </p:cNvPr>
          <p:cNvSpPr/>
          <p:nvPr/>
        </p:nvSpPr>
        <p:spPr>
          <a:xfrm>
            <a:off x="1156642" y="6341572"/>
            <a:ext cx="6830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tonight at the auditorium</a:t>
            </a:r>
          </a:p>
        </p:txBody>
      </p:sp>
    </p:spTree>
    <p:extLst>
      <p:ext uri="{BB962C8B-B14F-4D97-AF65-F5344CB8AC3E}">
        <p14:creationId xmlns:p14="http://schemas.microsoft.com/office/powerpoint/2010/main" val="250745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Nov. 8,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Management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“...Have mercy on all…”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2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          </a:t>
            </a:r>
            <a:r>
              <a:rPr lang="en-US" sz="6600" b="1" spc="-1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Wis</a:t>
            </a: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 11:23</a:t>
            </a:r>
            <a:endParaRPr lang="en-US" sz="3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2037" y="2017808"/>
            <a:ext cx="8130706" cy="333796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>
                <a:solidFill>
                  <a:srgbClr val="FFFFFF"/>
                </a:solidFill>
                <a:latin typeface="+mj-lt"/>
              </a:rPr>
              <a:t>1.  Pray and reach out to those </a:t>
            </a:r>
            <a:br>
              <a:rPr lang="en-US" sz="4400" b="1" spc="-300" dirty="0">
                <a:solidFill>
                  <a:srgbClr val="FFFFFF"/>
                </a:solidFill>
                <a:latin typeface="+mj-lt"/>
              </a:rPr>
            </a:br>
            <a:r>
              <a:rPr lang="en-US" sz="4400" b="1" spc="-300">
                <a:solidFill>
                  <a:srgbClr val="FFFFFF"/>
                </a:solidFill>
                <a:latin typeface="+mj-lt"/>
              </a:rPr>
              <a:t>     who are struggling in life </a:t>
            </a:r>
            <a:br>
              <a:rPr lang="en-US" sz="4400" b="1" spc="-300" dirty="0">
                <a:solidFill>
                  <a:srgbClr val="FFFFFF"/>
                </a:solidFill>
                <a:latin typeface="+mj-lt"/>
              </a:rPr>
            </a:br>
            <a:r>
              <a:rPr lang="en-US" sz="4400" b="1" spc="-300">
                <a:solidFill>
                  <a:srgbClr val="FFFFFF"/>
                </a:solidFill>
                <a:latin typeface="+mj-lt"/>
              </a:rPr>
              <a:t>     and lead them to Jesus.</a:t>
            </a:r>
            <a:endParaRPr lang="en-US"/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>
                <a:solidFill>
                  <a:srgbClr val="FFFFFF"/>
                </a:solidFill>
                <a:latin typeface="+mj-lt"/>
              </a:rPr>
              <a:t>2.  Repent of your wrongdoing </a:t>
            </a:r>
            <a:br>
              <a:rPr lang="en-US" sz="4400" b="1" spc="-300" dirty="0">
                <a:solidFill>
                  <a:srgbClr val="FFFFFF"/>
                </a:solidFill>
                <a:latin typeface="+mj-lt"/>
              </a:rPr>
            </a:br>
            <a:r>
              <a:rPr lang="en-US" sz="4400" b="1" spc="-300">
                <a:solidFill>
                  <a:srgbClr val="FFFFFF"/>
                </a:solidFill>
                <a:latin typeface="+mj-lt"/>
              </a:rPr>
              <a:t>     and make reparations to </a:t>
            </a:r>
            <a:br>
              <a:rPr lang="en-US" sz="4400" b="1" spc="-300" dirty="0">
                <a:solidFill>
                  <a:srgbClr val="FFFFFF"/>
                </a:solidFill>
                <a:latin typeface="+mj-lt"/>
              </a:rPr>
            </a:br>
            <a:r>
              <a:rPr lang="en-US" sz="4400" b="1" spc="-300">
                <a:solidFill>
                  <a:srgbClr val="FFFFFF"/>
                </a:solidFill>
                <a:latin typeface="+mj-lt"/>
              </a:rPr>
              <a:t>     those </a:t>
            </a: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you have offended.</a:t>
            </a:r>
            <a:endParaRPr lang="en-US" sz="44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2"/>
            <a:ext cx="9143998" cy="4712327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The Lord lifts 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up all who are falling and raises up all who are bowed down.” </a:t>
            </a:r>
            <a:endParaRPr lang="en-US"/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                                     Ps 145: 14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/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5256" y="2526609"/>
            <a:ext cx="9081623" cy="313932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is available for distribution tonight in the Auditorium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December 2019 </a:t>
            </a:r>
            <a:endParaRPr lang="en-US" sz="6000">
              <a:solidFill>
                <a:srgbClr val="000000"/>
              </a:solidFill>
              <a:ea typeface="Tahoma"/>
            </a:endParaRPr>
          </a:p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Magnificat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7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4B17EE-5F54-4CC8-ABD9-E9204FF26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r="813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8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8007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Nov. 9, 2019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12 pm – 4pm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Divine Mercy Parish Library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LSS #52 </a:t>
            </a:r>
            <a:endParaRPr lang="en-US" dirty="0">
              <a:solidFill>
                <a:srgbClr val="000000"/>
              </a:solidFill>
              <a:ea typeface="Tahoma"/>
            </a:endParaRPr>
          </a:p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Grand Reunion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7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D465-3346-4DBD-B9EC-5F74B944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0" y="1825625"/>
            <a:ext cx="9102896" cy="2042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34695" indent="-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Apologetics II – ME 48 / SPE 19</a:t>
            </a:r>
            <a:endParaRPr lang="en-US" dirty="0">
              <a:ea typeface="+mn-lt"/>
              <a:cs typeface="+mn-lt"/>
            </a:endParaRPr>
          </a:p>
          <a:p>
            <a:pPr marL="734695" indent="-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Encounter with Jesus – ME 47 / ME 49 / ME 50</a:t>
            </a:r>
            <a:endParaRPr lang="en-US" dirty="0">
              <a:ea typeface="+mn-lt"/>
              <a:cs typeface="+mn-lt"/>
            </a:endParaRPr>
          </a:p>
          <a:p>
            <a:pPr marL="734695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Basic Bible Seminar – ME 51 &amp; 52 / SPE 19 / SE 39</a:t>
            </a:r>
            <a:endParaRPr lang="en-US" dirty="0"/>
          </a:p>
          <a:p>
            <a:pPr marL="734695" indent="-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 dirty="0">
                <a:solidFill>
                  <a:srgbClr val="FFFFFF"/>
                </a:solidFill>
                <a:latin typeface="Arial Narrow"/>
              </a:rPr>
              <a:t>Gifts &amp; Fruits of the Holy Spirit – SPE 20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76539A-1C1B-4C58-BD95-72CA88907A77}"/>
              </a:ext>
            </a:extLst>
          </p:cNvPr>
          <p:cNvSpPr>
            <a:spLocks noGrp="1"/>
          </p:cNvSpPr>
          <p:nvPr/>
        </p:nvSpPr>
        <p:spPr>
          <a:xfrm>
            <a:off x="547068" y="428519"/>
            <a:ext cx="8229600" cy="1143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7" tIns="45713" rIns="91427" bIns="45713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135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269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404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539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Nova" panose="020B0504020202020204" pitchFamily="34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DDF70-5A20-46AC-A559-495A8E2EEB5A}"/>
              </a:ext>
            </a:extLst>
          </p:cNvPr>
          <p:cNvSpPr/>
          <p:nvPr/>
        </p:nvSpPr>
        <p:spPr>
          <a:xfrm>
            <a:off x="847155" y="4625550"/>
            <a:ext cx="7343677" cy="1446550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/>
                <a:cs typeface="Arial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  <a:cs typeface="Arial"/>
              </a:rPr>
              <a:t>Nov. 16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/>
                <a:cs typeface="Arial"/>
              </a:rPr>
              <a:t>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84129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A4844-6E58-4178-8B20-BBE4B821C772}"/>
              </a:ext>
            </a:extLst>
          </p:cNvPr>
          <p:cNvSpPr/>
          <p:nvPr/>
        </p:nvSpPr>
        <p:spPr>
          <a:xfrm>
            <a:off x="0" y="2456608"/>
            <a:ext cx="9144000" cy="20621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 </a:t>
            </a:r>
            <a:r>
              <a:rPr lang="en-US" sz="48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/>
                <a:cs typeface="Aharoni"/>
              </a:rPr>
              <a:t>Nov. 23 - 24, 2019  7 am – 6 pm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/>
              <a:cs typeface="Aharoni"/>
            </a:endParaRP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2nd floor Library, 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Divine Mercy Parish, Rahway, NJ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7778D-AA68-4064-A149-E91DE920C6D3}"/>
              </a:ext>
            </a:extLst>
          </p:cNvPr>
          <p:cNvSpPr/>
          <p:nvPr/>
        </p:nvSpPr>
        <p:spPr>
          <a:xfrm>
            <a:off x="1196716" y="182723"/>
            <a:ext cx="675056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</a:t>
            </a:r>
          </a:p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II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38863-5D02-48F8-B6BB-F09161CC4C2B}"/>
              </a:ext>
            </a:extLst>
          </p:cNvPr>
          <p:cNvSpPr/>
          <p:nvPr/>
        </p:nvSpPr>
        <p:spPr>
          <a:xfrm>
            <a:off x="87084" y="4512951"/>
            <a:ext cx="8969829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REQUIREMENT: MUST HAVE ALREADY ATTENDED PRAYER HEALING SEMINAR I</a:t>
            </a:r>
          </a:p>
          <a:p>
            <a:pPr algn="ctr"/>
            <a:endParaRPr lang="en-US" sz="24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  <a:cs typeface="Arial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Email prayer.healing@BLDNewark.com to RSVP, or </a:t>
            </a:r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/>
              </a:rPr>
              <a:t>Register online at www. BLDNewark.com and click on </a:t>
            </a:r>
            <a:endParaRPr lang="en-US"/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Seminar II flyer</a:t>
            </a:r>
          </a:p>
        </p:txBody>
      </p:sp>
    </p:spTree>
    <p:extLst>
      <p:ext uri="{BB962C8B-B14F-4D97-AF65-F5344CB8AC3E}">
        <p14:creationId xmlns:p14="http://schemas.microsoft.com/office/powerpoint/2010/main" val="12374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8007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Dec. 7, 2019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12 pm – 5pm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Divine Mercy Parish Library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ME #53 </a:t>
            </a:r>
            <a:endParaRPr lang="en-US" dirty="0">
              <a:solidFill>
                <a:srgbClr val="000000"/>
              </a:solidFill>
              <a:ea typeface="Tahoma"/>
            </a:endParaRPr>
          </a:p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Grand Reunion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04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289</Words>
  <Application>Microsoft Office PowerPoint</Application>
  <PresentationFormat>On-screen Show (4:3)</PresentationFormat>
  <Paragraphs>69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TS030008830</vt:lpstr>
      <vt:lpstr>1_Apex</vt:lpstr>
      <vt:lpstr>3_Apex</vt:lpstr>
      <vt:lpstr>3_Office Theme</vt:lpstr>
      <vt:lpstr>2_Apex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257</cp:revision>
  <cp:lastPrinted>2019-09-27T19:33:50Z</cp:lastPrinted>
  <dcterms:created xsi:type="dcterms:W3CDTF">2019-05-03T13:46:13Z</dcterms:created>
  <dcterms:modified xsi:type="dcterms:W3CDTF">2019-10-31T23:25:16Z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