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2"/>
  </p:notesMasterIdLst>
  <p:handoutMasterIdLst>
    <p:handoutMasterId r:id="rId23"/>
  </p:handoutMasterIdLst>
  <p:sldIdLst>
    <p:sldId id="713" r:id="rId9"/>
    <p:sldId id="650" r:id="rId10"/>
    <p:sldId id="257" r:id="rId11"/>
    <p:sldId id="258" r:id="rId12"/>
    <p:sldId id="702" r:id="rId13"/>
    <p:sldId id="703" r:id="rId14"/>
    <p:sldId id="710" r:id="rId15"/>
    <p:sldId id="706" r:id="rId16"/>
    <p:sldId id="712" r:id="rId17"/>
    <p:sldId id="705" r:id="rId18"/>
    <p:sldId id="666" r:id="rId19"/>
    <p:sldId id="689" r:id="rId20"/>
    <p:sldId id="711" r:id="rId21"/>
  </p:sldIdLst>
  <p:sldSz cx="9144000" cy="6858000" type="screen4x3"/>
  <p:notesSz cx="7016750" cy="9302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FFF00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70370" autoAdjust="0"/>
  </p:normalViewPr>
  <p:slideViewPr>
    <p:cSldViewPr snapToGrid="0">
      <p:cViewPr varScale="1">
        <p:scale>
          <a:sx n="47" d="100"/>
          <a:sy n="47" d="100"/>
        </p:scale>
        <p:origin x="14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272" y="4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7066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272" y="8837066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3943" y="0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5325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5" y="4417854"/>
            <a:ext cx="5612129" cy="4187508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35706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3943" y="8835706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9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040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5040">
                <a:defRPr/>
              </a:pPr>
              <a:t>12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040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5040">
                <a:defRPr/>
              </a:pPr>
              <a:t>13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8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3943" y="8835706"/>
            <a:ext cx="3041227" cy="4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7" tIns="46559" rIns="93117" bIns="4655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5040"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5040"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0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26,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“...keep my commandments.”</a:t>
            </a:r>
            <a:r>
              <a:rPr lang="en-US" sz="6000" b="1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​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          ( </a:t>
            </a:r>
            <a:r>
              <a:rPr lang="en-US" sz="6000" b="1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6000" b="1" dirty="0">
                <a:solidFill>
                  <a:srgbClr val="FFFFFF"/>
                </a:solidFill>
                <a:latin typeface="+mj-lt"/>
              </a:rPr>
              <a:t> 14:15b)</a:t>
            </a:r>
            <a:endParaRPr lang="en-US" sz="1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77125"/>
            <a:ext cx="93599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Witness to your life in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Spirit by doing corporal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and spiritual works of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mercy.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72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77125"/>
            <a:ext cx="93599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Cultivate our personal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relationship with Christ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through prayers and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reception of the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sacraments.</a:t>
            </a:r>
            <a:endParaRPr lang="en-US" sz="72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338" y="216553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“... whoever loves me will be loved by my Father, and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will love him and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reveal myself to him.”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54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14:21b)</a:t>
            </a:r>
            <a:endParaRPr lang="en-US" sz="1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93" y="3894666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&amp; 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00208" y="5484891"/>
            <a:ext cx="9394520" cy="162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557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837" y="3225566"/>
            <a:ext cx="768832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Basilica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547" y="4554833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557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11" y="3166855"/>
            <a:ext cx="912768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From the Dinner Dance committee:</a:t>
            </a:r>
          </a:p>
          <a:p>
            <a:endParaRPr lang="en-US" sz="2400" spc="50" dirty="0">
              <a:ln w="0"/>
              <a:solidFill>
                <a:srgbClr val="C00000"/>
              </a:solidFill>
            </a:endParaRP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1.  ME class shepherds or representative must secure initial 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10 tickets from the Dinner dance committee, c/o ME40 at   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 Fellowship.</a:t>
            </a:r>
          </a:p>
          <a:p>
            <a:endParaRPr lang="en-US" sz="2400" spc="50" dirty="0">
              <a:ln w="0"/>
              <a:solidFill>
                <a:srgbClr val="C00000"/>
              </a:solidFill>
            </a:endParaRP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2. If ME Classes are sold out on initial 10 tickets distributed, 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please see them at fellowship for more.  This is on a first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come, first serve basis.</a:t>
            </a:r>
            <a:endParaRPr lang="en-US" sz="2400" cap="none" spc="5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80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36501</TotalTime>
  <Words>311</Words>
  <Application>Microsoft Office PowerPoint</Application>
  <PresentationFormat>On-screen Show (4:3)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Microsoft YaHei UI</vt:lpstr>
      <vt:lpstr>ＭＳ Ｐゴシック</vt:lpstr>
      <vt:lpstr>Arial</vt:lpstr>
      <vt:lpstr>Book Antiqua</vt:lpstr>
      <vt:lpstr>Calibri</vt:lpstr>
      <vt:lpstr>Calibri Light</vt:lpstr>
      <vt:lpstr>Century Gothic</vt:lpstr>
      <vt:lpstr>Georgia</vt:lpstr>
      <vt:lpstr>Lucida Sans</vt:lpstr>
      <vt:lpstr>Papyrus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2030</cp:revision>
  <cp:lastPrinted>2017-05-19T20:08:32Z</cp:lastPrinted>
  <dcterms:created xsi:type="dcterms:W3CDTF">2012-02-27T22:14:55Z</dcterms:created>
  <dcterms:modified xsi:type="dcterms:W3CDTF">2017-05-19T20:19:46Z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