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7"/>
  </p:notesMasterIdLst>
  <p:handoutMasterIdLst>
    <p:handoutMasterId r:id="rId18"/>
  </p:handoutMasterIdLst>
  <p:sldIdLst>
    <p:sldId id="650" r:id="rId8"/>
    <p:sldId id="257" r:id="rId9"/>
    <p:sldId id="258" r:id="rId10"/>
    <p:sldId id="720" r:id="rId11"/>
    <p:sldId id="719" r:id="rId12"/>
    <p:sldId id="706" r:id="rId13"/>
    <p:sldId id="705" r:id="rId14"/>
    <p:sldId id="666" r:id="rId15"/>
    <p:sldId id="68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66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59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Knowing current BLD trends and issues and how the community and its leadership move to worship and serve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15542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“My word shall not return to me void, but shall do my will, achieving the end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 which I sent it.”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(Is 55:11b)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930" y="3894666"/>
            <a:ext cx="649248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14,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August 2017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8655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21" y="1194425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"We Walk Hand In Hand"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 29, 2017, Saturday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1:00 pm to 5:00 pm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DMP Auditorium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Contacts: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Lisa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Joven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Soriano, Joy and Raul Wong,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Tatess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Tony Abad, Fe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Sundee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Ikalina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Nellie and Ernest Sun</a:t>
            </a: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 21, 2017</a:t>
            </a:r>
          </a:p>
          <a:p>
            <a:pPr algn="ctr">
              <a:defRPr/>
            </a:pPr>
            <a:r>
              <a:rPr lang="en-US" sz="8000" b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“Whoever has ears ought to hear.”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              </a:t>
            </a: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(Mt 13:9)</a:t>
            </a:r>
            <a:endParaRPr lang="en-US" sz="9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Honor God’s word by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studying, meditating,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accepting and living by it.</a:t>
            </a:r>
            <a:endParaRPr lang="en-US" sz="66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38652</TotalTime>
  <Words>188</Words>
  <Application>Microsoft Office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ＭＳ Ｐゴシック</vt:lpstr>
      <vt:lpstr>Arial</vt:lpstr>
      <vt:lpstr>Arial Narrow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 God’s  Promise   for the week</vt:lpstr>
      <vt:lpstr>PowerPoint Presentation</vt:lpstr>
      <vt:lpstr>PowerPoint Presentation</vt:lpstr>
      <vt:lpstr>August 2017 MAGNIFICAT ISSUE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2077</cp:revision>
  <cp:lastPrinted>2017-06-02T18:54:30Z</cp:lastPrinted>
  <dcterms:created xsi:type="dcterms:W3CDTF">2012-02-27T22:14:55Z</dcterms:created>
  <dcterms:modified xsi:type="dcterms:W3CDTF">2017-07-14T18:16:00Z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