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20"/>
  </p:notesMasterIdLst>
  <p:handoutMasterIdLst>
    <p:handoutMasterId r:id="rId21"/>
  </p:handoutMasterIdLst>
  <p:sldIdLst>
    <p:sldId id="258" r:id="rId9"/>
    <p:sldId id="650" r:id="rId10"/>
    <p:sldId id="257" r:id="rId11"/>
    <p:sldId id="256" r:id="rId12"/>
    <p:sldId id="752" r:id="rId13"/>
    <p:sldId id="722" r:id="rId14"/>
    <p:sldId id="753" r:id="rId15"/>
    <p:sldId id="705" r:id="rId16"/>
    <p:sldId id="666" r:id="rId17"/>
    <p:sldId id="714" r:id="rId18"/>
    <p:sldId id="74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5767" autoAdjust="0"/>
  </p:normalViewPr>
  <p:slideViewPr>
    <p:cSldViewPr snapToGrid="0">
      <p:cViewPr>
        <p:scale>
          <a:sx n="68" d="100"/>
          <a:sy n="68" d="100"/>
        </p:scale>
        <p:origin x="1296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save a seat on the BLD Newark bus that will go to the March for Life on January 18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please contact Ray Salmo at (732)766-1785 / raycsalmo@gmail.com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A3F6B-1E4E-49C3-982D-20FAF9DC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33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51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6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4826" y="3429000"/>
            <a:ext cx="652294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11,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2063" y="1705009"/>
            <a:ext cx="8954479" cy="4866277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Pray, repent and be reconciled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     with your brethren.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2. Adhere to our community norms 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    and values.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3. Invite others to Life in the Spirit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000" b="1" spc="-150" dirty="0">
                <a:solidFill>
                  <a:srgbClr val="FFFFFF"/>
                </a:solidFill>
                <a:latin typeface="+mj-lt"/>
              </a:rPr>
              <a:t>    Seminar and all the encounters.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front of a building&#10;&#10;Description generated with very high confidence">
            <a:extLst>
              <a:ext uri="{FF2B5EF4-FFF2-40B4-BE49-F238E27FC236}">
                <a16:creationId xmlns:a16="http://schemas.microsoft.com/office/drawing/2014/main" id="{D2501914-E8DE-4445-B0D8-C07480556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DB6A8-D71A-429B-A422-A64D59B2D98A}"/>
              </a:ext>
            </a:extLst>
          </p:cNvPr>
          <p:cNvSpPr/>
          <p:nvPr/>
        </p:nvSpPr>
        <p:spPr>
          <a:xfrm>
            <a:off x="0" y="612844"/>
            <a:ext cx="9144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Please maintain REVERENCE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at all times while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 are still in the </a:t>
            </a:r>
          </a:p>
          <a:p>
            <a:pPr algn="ctr"/>
            <a:r>
              <a:rPr lang="en-US" sz="72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House of God. </a:t>
            </a:r>
            <a:endParaRPr lang="en-US" sz="66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83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623" y="282583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43014"/>
            <a:ext cx="9144000" cy="41149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 Upon whom I have put my spirit; he shall bring forth justice to the nations.”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Is 42:1b</a:t>
            </a:r>
            <a:endParaRPr lang="en-US" sz="105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3BF62-C8F7-4512-AABA-5C19CB0A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" y="0"/>
            <a:ext cx="9384169" cy="6858000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96F086-7783-4470-8054-7A0D089EC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3" y="2013795"/>
            <a:ext cx="4816717" cy="26752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6A39E9-2216-44FE-A241-A8191D495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72" y="3816064"/>
            <a:ext cx="1800456" cy="2980065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26F42A5-458D-497A-85D9-2E3044A3B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49" y="5959753"/>
            <a:ext cx="608873" cy="605137"/>
          </a:xfrm>
          <a:prstGeom prst="rect">
            <a:avLst/>
          </a:prstGeom>
        </p:spPr>
      </p:pic>
      <p:pic>
        <p:nvPicPr>
          <p:cNvPr id="25" name="Picture 2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3362E31-B1A2-45A2-8580-6823A80D5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7491">
            <a:off x="145951" y="5410342"/>
            <a:ext cx="2442144" cy="1145530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851E4F15-0499-4A82-8F09-D066DA149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00" y="293110"/>
            <a:ext cx="4290424" cy="6076005"/>
          </a:xfrm>
          <a:prstGeom prst="rect">
            <a:avLst/>
          </a:prstGeom>
        </p:spPr>
      </p:pic>
      <p:pic>
        <p:nvPicPr>
          <p:cNvPr id="29" name="Picture 2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F105928-3BC6-4D64-A576-319406F8F5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40" y="3450049"/>
            <a:ext cx="3764640" cy="330017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CA25E06-3242-41ED-A604-AD629BEBB68B}"/>
              </a:ext>
            </a:extLst>
          </p:cNvPr>
          <p:cNvSpPr/>
          <p:nvPr/>
        </p:nvSpPr>
        <p:spPr>
          <a:xfrm>
            <a:off x="18462" y="61871"/>
            <a:ext cx="93841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300" normalizeH="0" baseline="0" noProof="0" dirty="0">
                <a:ln w="0">
                  <a:solidFill>
                    <a:srgbClr val="4472C4">
                      <a:shade val="50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BLD Family Health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-300" dirty="0">
                <a:ln w="0">
                  <a:solidFill>
                    <a:srgbClr val="4472C4">
                      <a:shade val="50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8000" b="1" i="0" u="none" strike="noStrike" kern="1200" cap="none" spc="-300" normalizeH="0" baseline="0" noProof="0" dirty="0" err="1">
                <a:ln w="0">
                  <a:solidFill>
                    <a:srgbClr val="4472C4">
                      <a:shade val="50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8000" b="1" i="0" u="none" strike="noStrike" kern="1200" cap="none" spc="-300" normalizeH="0" baseline="0" noProof="0" dirty="0">
                <a:ln w="0">
                  <a:solidFill>
                    <a:srgbClr val="4472C4">
                      <a:shade val="50000"/>
                    </a:srgbClr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Wellness Day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390392-F0DB-4779-ADA4-745CD9FC9E23}"/>
              </a:ext>
            </a:extLst>
          </p:cNvPr>
          <p:cNvGrpSpPr/>
          <p:nvPr/>
        </p:nvGrpSpPr>
        <p:grpSpPr>
          <a:xfrm>
            <a:off x="0" y="2911638"/>
            <a:ext cx="9402631" cy="3105868"/>
            <a:chOff x="241195" y="2877911"/>
            <a:chExt cx="9402631" cy="31058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5BE458-3B2A-4527-8D9C-BF08276192AB}"/>
                </a:ext>
              </a:extLst>
            </p:cNvPr>
            <p:cNvSpPr/>
            <p:nvPr/>
          </p:nvSpPr>
          <p:spPr>
            <a:xfrm>
              <a:off x="259657" y="2877911"/>
              <a:ext cx="868244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normalizeH="0" baseline="0" noProof="0" dirty="0">
                  <a:ln w="0">
                    <a:solidFill>
                      <a:srgbClr val="4472C4">
                        <a:shade val="50000"/>
                      </a:srgbClr>
                    </a:solidFill>
                  </a:ln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Tomorrow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70FB3E-1456-4B7D-9477-8DFED070E528}"/>
                </a:ext>
              </a:extLst>
            </p:cNvPr>
            <p:cNvSpPr/>
            <p:nvPr/>
          </p:nvSpPr>
          <p:spPr>
            <a:xfrm>
              <a:off x="241195" y="4044787"/>
              <a:ext cx="9402631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300" normalizeH="0" baseline="0" noProof="0" dirty="0">
                  <a:ln w="0">
                    <a:solidFill>
                      <a:srgbClr val="4472C4">
                        <a:shade val="50000"/>
                      </a:srgbClr>
                    </a:solidFill>
                  </a:ln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JAN 12, 2019, 1- 4 pm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spc="-300" dirty="0">
                  <a:ln w="0">
                    <a:solidFill>
                      <a:srgbClr val="4472C4">
                        <a:shade val="50000"/>
                      </a:srgbClr>
                    </a:solidFill>
                  </a:ln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@DMP Gym</a:t>
              </a:r>
              <a:endParaRPr kumimoji="0" lang="en-US" sz="6000" b="1" i="0" u="none" strike="noStrike" kern="1200" cap="none" spc="-300" normalizeH="0" baseline="0" noProof="0" dirty="0">
                <a:ln w="0">
                  <a:solidFill>
                    <a:srgbClr val="4472C4">
                      <a:shade val="50000"/>
                    </a:srgbClr>
                  </a:solidFill>
                </a:ln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27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1707398-3238-4559-B86E-C27AE3948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 b="20155"/>
          <a:stretch/>
        </p:blipFill>
        <p:spPr>
          <a:xfrm>
            <a:off x="0" y="1"/>
            <a:ext cx="9143999" cy="4608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A1D140-7DE3-4D7E-9F9F-9BB89583EE03}"/>
              </a:ext>
            </a:extLst>
          </p:cNvPr>
          <p:cNvSpPr/>
          <p:nvPr/>
        </p:nvSpPr>
        <p:spPr>
          <a:xfrm>
            <a:off x="437880" y="4608577"/>
            <a:ext cx="8268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Friday, January 18, 2019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Washington, DC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Contact: Ray Salmo at (732)766 -1785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raycsalmo@gmail.com</a:t>
            </a:r>
          </a:p>
        </p:txBody>
      </p:sp>
    </p:spTree>
    <p:extLst>
      <p:ext uri="{BB962C8B-B14F-4D97-AF65-F5344CB8AC3E}">
        <p14:creationId xmlns:p14="http://schemas.microsoft.com/office/powerpoint/2010/main" val="314579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620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4969" y="4885176"/>
            <a:ext cx="668804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</a:t>
            </a: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Jan. 19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, 2019,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80F8E-4242-4596-84CB-9CDC44F2B6B8}"/>
              </a:ext>
            </a:extLst>
          </p:cNvPr>
          <p:cNvSpPr/>
          <p:nvPr/>
        </p:nvSpPr>
        <p:spPr>
          <a:xfrm>
            <a:off x="0" y="1860282"/>
            <a:ext cx="9144001" cy="3447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NCR/GIP </a:t>
            </a:r>
            <a:r>
              <a:rPr kumimoji="0" lang="en-US" sz="4400" b="1" i="0" u="none" strike="noStrike" kern="0" cap="none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– </a:t>
            </a:r>
            <a:r>
              <a:rPr kumimoji="0" lang="en-US" sz="4000" b="1" i="0" u="none" strike="noStrike" kern="0" cap="none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ME 47,49,50 /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kumimoji="0" lang="en-US" sz="4000" b="1" i="0" u="none" strike="noStrike" kern="0" cap="none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SPE 20 / SE 38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CMP II, Part 1 </a:t>
            </a: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kumimoji="0" lang="en-US" sz="4000" b="1" i="0" u="none" strike="noStrike" kern="0" cap="none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1- 48 / ME48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i="0" u="none" strike="noStrike" kern="0" cap="none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                                / SPE 19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  <a:endParaRPr kumimoji="0" lang="en-US" sz="4800" b="1" i="0" u="none" strike="noStrike" kern="0" cap="none" spc="-15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23B691-004B-4CBD-B3EE-91F42A3CDF24}"/>
              </a:ext>
            </a:extLst>
          </p:cNvPr>
          <p:cNvSpPr/>
          <p:nvPr/>
        </p:nvSpPr>
        <p:spPr>
          <a:xfrm>
            <a:off x="400930" y="422031"/>
            <a:ext cx="83421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2000 Hail Mary’s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for the Medical Mission </a:t>
            </a:r>
            <a:r>
              <a:rPr lang="en-US" sz="2000" dirty="0"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</a:p>
          <a:p>
            <a:r>
              <a:rPr lang="en-US" dirty="0"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867262-4B90-4061-B0E2-CD5D3A7AE8E0}"/>
              </a:ext>
            </a:extLst>
          </p:cNvPr>
          <p:cNvSpPr/>
          <p:nvPr/>
        </p:nvSpPr>
        <p:spPr>
          <a:xfrm>
            <a:off x="0" y="4269545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Saturday, </a:t>
            </a:r>
          </a:p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January 26, 8 am to 5 pm, </a:t>
            </a:r>
          </a:p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@DMP Rm 204</a:t>
            </a:r>
          </a:p>
        </p:txBody>
      </p:sp>
    </p:spTree>
    <p:extLst>
      <p:ext uri="{BB962C8B-B14F-4D97-AF65-F5344CB8AC3E}">
        <p14:creationId xmlns:p14="http://schemas.microsoft.com/office/powerpoint/2010/main" val="309270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18,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421670"/>
            <a:ext cx="9144000" cy="498145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“Give to the Lord the glory due his name.”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                 Ps 29:2a</a:t>
            </a:r>
            <a:endParaRPr lang="en-US" sz="1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47852</TotalTime>
  <Words>265</Words>
  <Application>Microsoft Office PowerPoint</Application>
  <PresentationFormat>On-screen Show (4:3)</PresentationFormat>
  <Paragraphs>59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Batang</vt:lpstr>
      <vt:lpstr>ＭＳ Ｐゴシック</vt:lpstr>
      <vt:lpstr>Arial</vt:lpstr>
      <vt:lpstr>Bell MT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TEACHINGS</vt:lpstr>
      <vt:lpstr>PowerPoint Presentation</vt:lpstr>
      <vt:lpstr>PowerPoint Presentation</vt:lpstr>
      <vt:lpstr>ORDER</vt:lpstr>
      <vt:lpstr>DIRECTIONS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2406</cp:revision>
  <cp:lastPrinted>2018-11-09T20:27:48Z</cp:lastPrinted>
  <dcterms:created xsi:type="dcterms:W3CDTF">2012-02-27T22:14:55Z</dcterms:created>
  <dcterms:modified xsi:type="dcterms:W3CDTF">2019-01-11T20:47:44Z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