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57" r:id="rId12"/>
    <p:sldId id="758" r:id="rId13"/>
    <p:sldId id="759" r:id="rId14"/>
    <p:sldId id="719" r:id="rId15"/>
    <p:sldId id="721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55D9F-50CA-5C99-9E7A-AAA223FCF400}" v="314" dt="2019-12-06T06:09:21.367"/>
    <p1510:client id="{475BF5FE-ACE4-4CB0-A776-7184981E1531}" v="2" dt="2019-12-05T18:58:46.8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75767" autoAdjust="0"/>
  </p:normalViewPr>
  <p:slideViewPr>
    <p:cSldViewPr snapToGrid="0">
      <p:cViewPr varScale="1">
        <p:scale>
          <a:sx n="59" d="100"/>
          <a:sy n="59" d="100"/>
        </p:scale>
        <p:origin x="48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ayCSalmo@gmail.co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4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2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1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who would like to sig</a:t>
            </a:r>
            <a:r>
              <a:rPr lang="en-US" b="1" dirty="0"/>
              <a:t>n</a:t>
            </a:r>
            <a:r>
              <a:rPr lang="en-US" dirty="0"/>
              <a:t>up as volunteer marchers during the March for Life, please contact Ray Salmo at </a:t>
            </a:r>
            <a:r>
              <a:rPr lang="en-US" dirty="0">
                <a:hlinkClick r:id="rId3"/>
              </a:rPr>
              <a:t>RayCSalmo@gmail.com</a:t>
            </a:r>
            <a:r>
              <a:rPr lang="en-US" dirty="0"/>
              <a:t>, or any member of the Mission Apostolate.</a:t>
            </a:r>
          </a:p>
          <a:p>
            <a:r>
              <a:rPr lang="en-US" dirty="0"/>
              <a:t>The bus for marchers will be leaving DMP parking at 6:30 AM on Jan 24, 2020 (Friday).  </a:t>
            </a: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2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12/5/2019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196" y="3429000"/>
            <a:ext cx="69825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Dec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7200" b="1" spc="50" dirty="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6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“…Prepare the way of the Lord, make straight his paths.”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                        Mt 3:3b</a:t>
            </a: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" y="1385205"/>
            <a:ext cx="9143999" cy="517826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Practice the steps of repairing wrongdoing: Recognition, Remorse, Renunciation, Restitution and Reconciliation.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endParaRPr lang="en-US" sz="60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" y="2462546"/>
            <a:ext cx="9143998" cy="4098631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“He shall have pity for the lowly and the poor; the lives of the poor he shall save.”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Ps 72:13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8007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Dec. 7, 2019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12 pm – 5pm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Divine Mercy Parish Library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ME #53 </a:t>
            </a:r>
            <a:endParaRPr lang="en-US" dirty="0">
              <a:solidFill>
                <a:srgbClr val="000000"/>
              </a:solidFill>
              <a:ea typeface="Tahoma"/>
            </a:endParaRPr>
          </a:p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Grand Reunion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D6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A01FF0-80DB-44C5-828C-8F4DCC62C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997219"/>
            <a:ext cx="8178799" cy="48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8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6029-2630-4392-BB58-C4CE29576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>
                <a:solidFill>
                  <a:srgbClr val="FFFF00"/>
                </a:solidFill>
                <a:latin typeface="Tahoma"/>
                <a:ea typeface="Tahoma"/>
                <a:cs typeface="Tahoma"/>
              </a:rPr>
              <a:t>YLSS </a:t>
            </a:r>
            <a:r>
              <a:rPr lang="en-US" sz="8000" b="1" dirty="0" err="1">
                <a:solidFill>
                  <a:srgbClr val="FFFF00"/>
                </a:solidFill>
                <a:latin typeface="Tahoma"/>
                <a:ea typeface="Tahoma"/>
                <a:cs typeface="Tahoma"/>
              </a:rPr>
              <a:t>Salubungan</a:t>
            </a:r>
            <a:endParaRPr lang="en-US" sz="8000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D4829-CF60-4460-90D6-0A99CE8D9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74" y="4155915"/>
            <a:ext cx="8106739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January 3, 2020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3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35CB6-BA20-48CA-A5D7-69A4ABCA0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703" y="-302115"/>
            <a:ext cx="9293985" cy="7155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28154" y="3803158"/>
            <a:ext cx="8707833" cy="92333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24,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A8A3-1B9A-47E3-A925-530AA112CEEC}"/>
              </a:ext>
            </a:extLst>
          </p:cNvPr>
          <p:cNvSpPr/>
          <p:nvPr/>
        </p:nvSpPr>
        <p:spPr>
          <a:xfrm>
            <a:off x="4384800" y="4721756"/>
            <a:ext cx="4541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300" dirty="0">
                <a:ln w="0"/>
                <a:solidFill>
                  <a:srgbClr val="FFFFFF"/>
                </a:solidFill>
                <a:latin typeface="Arial Nova" panose="020B0504020202020204" pitchFamily="34" charset="0"/>
              </a:rPr>
              <a:t>Washington DC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1B32D-31EC-490D-9731-02F28114AE3D}"/>
              </a:ext>
            </a:extLst>
          </p:cNvPr>
          <p:cNvSpPr txBox="1"/>
          <p:nvPr/>
        </p:nvSpPr>
        <p:spPr>
          <a:xfrm>
            <a:off x="-112789" y="5405836"/>
            <a:ext cx="9440068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 Black"/>
                <a:cs typeface="Arial"/>
              </a:rPr>
              <a:t>Contact:</a:t>
            </a:r>
            <a:endParaRPr lang="en-US" sz="2000">
              <a:solidFill>
                <a:srgbClr val="FFFF00"/>
              </a:solidFill>
            </a:endParaRPr>
          </a:p>
          <a:p>
            <a:r>
              <a:rPr lang="en-US" b="1">
                <a:solidFill>
                  <a:srgbClr val="FFFF00"/>
                </a:solidFill>
                <a:latin typeface="Arial Black"/>
                <a:cs typeface="Arial"/>
              </a:rPr>
              <a:t>Ray Salmo at RayCSalmo@gmail.com or any Mission Apostolate member</a:t>
            </a:r>
            <a:endParaRPr lang="en-US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"/>
                <a:cs typeface="Arial"/>
              </a:rPr>
              <a:t>Bus leaves DMP parking lot at 6:30 AM</a:t>
            </a:r>
            <a:endParaRPr lang="en-US" sz="2400" b="1" dirty="0">
              <a:solidFill>
                <a:srgbClr val="FFFF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4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8355566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Medical Mission 2020</a:t>
            </a:r>
          </a:p>
          <a:p>
            <a:r>
              <a:rPr lang="en-US" sz="3200" spc="3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Jordan, Guimaras, Philippines</a:t>
            </a:r>
          </a:p>
          <a:p>
            <a:r>
              <a:rPr lang="en-US" sz="3200" spc="3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Dec. 13,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9203</TotalTime>
  <Words>145</Words>
  <Application>Microsoft Office PowerPoint</Application>
  <PresentationFormat>On-screen Show (4:3)</PresentationFormat>
  <Paragraphs>39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TS030008830</vt:lpstr>
      <vt:lpstr>1_Apex</vt:lpstr>
      <vt:lpstr>3_Apex</vt:lpstr>
      <vt:lpstr>3_Office Theme</vt:lpstr>
      <vt:lpstr>2_Apex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YLSS Salubungan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560</cp:revision>
  <cp:lastPrinted>2019-09-27T19:33:50Z</cp:lastPrinted>
  <dcterms:created xsi:type="dcterms:W3CDTF">2019-05-03T13:46:13Z</dcterms:created>
  <dcterms:modified xsi:type="dcterms:W3CDTF">2019-12-06T06:41:36Z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