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53" r:id="rId12"/>
    <p:sldId id="752" r:id="rId13"/>
    <p:sldId id="721" r:id="rId14"/>
    <p:sldId id="719" r:id="rId15"/>
    <p:sldId id="751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26878-FF0C-467D-9981-F68B67B73472}" v="170" dt="2019-10-25T19:57:04.4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4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graduates of Prayer Healing Seminar 1 are invited to participate in the second part of this 2-part seminar /retreat. </a:t>
            </a:r>
          </a:p>
          <a:p>
            <a:endParaRPr lang="en-US" dirty="0"/>
          </a:p>
          <a:p>
            <a:r>
              <a:rPr lang="en-US" dirty="0"/>
              <a:t>Email prayer.healing@BLDNewark.com to RSVP, or Register online at www. BLDNewark.com and click on Prayer Healing Seminar II flyer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733" y="3429000"/>
            <a:ext cx="649889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“Be merciful…”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 18:13b</a:t>
            </a:r>
            <a:endParaRPr lang="en-US" sz="3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037" y="2017808"/>
            <a:ext cx="8130706" cy="333796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Go to confession regularly.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Pray with a contrite heart.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Intercede &amp; provide for the needs of the poor and lowly.</a:t>
            </a:r>
            <a:endParaRPr lang="en-US" sz="44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2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is close to the broken-hearted; and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those who are crushed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spirit he saves.”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Ps 34: 19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04E2D-6E35-427F-8411-07856FE0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FA4844-6E58-4178-8B20-BBE4B821C772}"/>
              </a:ext>
            </a:extLst>
          </p:cNvPr>
          <p:cNvSpPr/>
          <p:nvPr/>
        </p:nvSpPr>
        <p:spPr>
          <a:xfrm>
            <a:off x="50443" y="411878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haroni" panose="020B0604020202020204" pitchFamily="2" charset="-79"/>
              </a:rPr>
              <a:t>Friday, Nov. 1, 2019</a:t>
            </a:r>
          </a:p>
          <a:p>
            <a:pPr algn="ctr"/>
            <a:r>
              <a:rPr lang="en-US" sz="5400" b="1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haroni" panose="020B0604020202020204" pitchFamily="2" charset="-79"/>
              </a:rPr>
              <a:t>Divine Mercy Parish</a:t>
            </a:r>
            <a:r>
              <a:rPr lang="en-US" sz="54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haroni" panose="020B0604020202020204" pitchFamily="2" charset="-79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778D-AA68-4064-A149-E91DE920C6D3}"/>
              </a:ext>
            </a:extLst>
          </p:cNvPr>
          <p:cNvSpPr/>
          <p:nvPr/>
        </p:nvSpPr>
        <p:spPr>
          <a:xfrm>
            <a:off x="217714" y="429466"/>
            <a:ext cx="8786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Parade of Saints</a:t>
            </a:r>
          </a:p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MARK 10 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38863-5D02-48F8-B6BB-F09161CC4C2B}"/>
              </a:ext>
            </a:extLst>
          </p:cNvPr>
          <p:cNvSpPr/>
          <p:nvPr/>
        </p:nvSpPr>
        <p:spPr>
          <a:xfrm>
            <a:off x="0" y="5888504"/>
            <a:ext cx="924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Before recessional of Healing Mass, please bring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treats and candies for Mark 10 children.</a:t>
            </a:r>
          </a:p>
        </p:txBody>
      </p:sp>
    </p:spTree>
    <p:extLst>
      <p:ext uri="{BB962C8B-B14F-4D97-AF65-F5344CB8AC3E}">
        <p14:creationId xmlns:p14="http://schemas.microsoft.com/office/powerpoint/2010/main" val="278093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4844-6E58-4178-8B20-BBE4B821C772}"/>
              </a:ext>
            </a:extLst>
          </p:cNvPr>
          <p:cNvSpPr/>
          <p:nvPr/>
        </p:nvSpPr>
        <p:spPr>
          <a:xfrm>
            <a:off x="0" y="245660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Aharoni" panose="020B0604020202020204" pitchFamily="2" charset="-79"/>
            </a:endParaRPr>
          </a:p>
          <a:p>
            <a:pPr algn="ctr"/>
            <a:r>
              <a:rPr lang="en-US" sz="48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haroni" panose="020B0604020202020204" pitchFamily="2" charset="-79"/>
              </a:rPr>
              <a:t>Nov. 23 - 24, 2019  7 am – 6 pm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2nd floor Library, 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Divine Mercy Parish, Rahway, NJ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778D-AA68-4064-A149-E91DE920C6D3}"/>
              </a:ext>
            </a:extLst>
          </p:cNvPr>
          <p:cNvSpPr/>
          <p:nvPr/>
        </p:nvSpPr>
        <p:spPr>
          <a:xfrm>
            <a:off x="1196716" y="182723"/>
            <a:ext cx="67505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38863-5D02-48F8-B6BB-F09161CC4C2B}"/>
              </a:ext>
            </a:extLst>
          </p:cNvPr>
          <p:cNvSpPr/>
          <p:nvPr/>
        </p:nvSpPr>
        <p:spPr>
          <a:xfrm>
            <a:off x="87084" y="5751670"/>
            <a:ext cx="8969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prayer.healing@BLDNewark.com to RSVP, or Register online at www. BLDNewark.com and click on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Seminar II flyer</a:t>
            </a:r>
          </a:p>
        </p:txBody>
      </p:sp>
    </p:spTree>
    <p:extLst>
      <p:ext uri="{BB962C8B-B14F-4D97-AF65-F5344CB8AC3E}">
        <p14:creationId xmlns:p14="http://schemas.microsoft.com/office/powerpoint/2010/main" val="12374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73048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 2020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Jordan, Guimaras, Philippines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85" y="0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18083" y="4256330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5295774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35FD9-E286-4116-9DE6-79CC9EFC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050" y="-136652"/>
            <a:ext cx="10736100" cy="812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4796E-8353-460E-A5D9-394B4D71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39" y="1554645"/>
            <a:ext cx="1487927" cy="14787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4FB5A-91EF-45E5-A452-321DDA781855}"/>
              </a:ext>
            </a:extLst>
          </p:cNvPr>
          <p:cNvSpPr/>
          <p:nvPr/>
        </p:nvSpPr>
        <p:spPr>
          <a:xfrm>
            <a:off x="4442977" y="2346066"/>
            <a:ext cx="2845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79400" indent="-2794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-Giving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7CD06-7089-4477-AE21-2062BA0C791A}"/>
              </a:ext>
            </a:extLst>
          </p:cNvPr>
          <p:cNvSpPr/>
          <p:nvPr/>
        </p:nvSpPr>
        <p:spPr>
          <a:xfrm>
            <a:off x="4813623" y="2843407"/>
            <a:ext cx="1923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7A4DA-7B5E-427F-9045-57EFA141BFBF}"/>
              </a:ext>
            </a:extLst>
          </p:cNvPr>
          <p:cNvSpPr/>
          <p:nvPr/>
        </p:nvSpPr>
        <p:spPr>
          <a:xfrm rot="21346247">
            <a:off x="5467627" y="-258811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3AD8F8-59F4-4920-A918-3F26A03D5A3F}"/>
              </a:ext>
            </a:extLst>
          </p:cNvPr>
          <p:cNvSpPr/>
          <p:nvPr/>
        </p:nvSpPr>
        <p:spPr>
          <a:xfrm rot="474196">
            <a:off x="6228304" y="-140616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E8E2E-CEED-4DD4-B0F8-2B1D5766E674}"/>
              </a:ext>
            </a:extLst>
          </p:cNvPr>
          <p:cNvSpPr/>
          <p:nvPr/>
        </p:nvSpPr>
        <p:spPr>
          <a:xfrm rot="1159426">
            <a:off x="6969591" y="106669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A2613B-C651-4504-921F-8B349E0A80F3}"/>
              </a:ext>
            </a:extLst>
          </p:cNvPr>
          <p:cNvSpPr/>
          <p:nvPr/>
        </p:nvSpPr>
        <p:spPr>
          <a:xfrm>
            <a:off x="4562735" y="348246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 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86D8E7-4E2C-441D-9A92-6E3D11F414F3}"/>
              </a:ext>
            </a:extLst>
          </p:cNvPr>
          <p:cNvSpPr/>
          <p:nvPr/>
        </p:nvSpPr>
        <p:spPr>
          <a:xfrm>
            <a:off x="4201116" y="3952779"/>
            <a:ext cx="3148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 algn="ctr"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 reset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26BEBA-448D-439E-BADC-CDB16A397BDE}"/>
              </a:ext>
            </a:extLst>
          </p:cNvPr>
          <p:cNvSpPr/>
          <p:nvPr/>
        </p:nvSpPr>
        <p:spPr>
          <a:xfrm>
            <a:off x="2037483" y="2928038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BLD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5365A-64FF-4FA5-94BE-91768C83F092}"/>
              </a:ext>
            </a:extLst>
          </p:cNvPr>
          <p:cNvSpPr/>
          <p:nvPr/>
        </p:nvSpPr>
        <p:spPr>
          <a:xfrm>
            <a:off x="195314" y="152287"/>
            <a:ext cx="5051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have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52538-690C-432C-9AB6-A45E4A259189}"/>
              </a:ext>
            </a:extLst>
          </p:cNvPr>
          <p:cNvSpPr/>
          <p:nvPr/>
        </p:nvSpPr>
        <p:spPr>
          <a:xfrm>
            <a:off x="20104" y="4784248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 Secretariat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797F8D-04ED-4E97-9785-5574802B53A6}"/>
              </a:ext>
            </a:extLst>
          </p:cNvPr>
          <p:cNvSpPr/>
          <p:nvPr/>
        </p:nvSpPr>
        <p:spPr>
          <a:xfrm>
            <a:off x="1156642" y="6341572"/>
            <a:ext cx="6830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tonight at the auditorium</a:t>
            </a:r>
          </a:p>
        </p:txBody>
      </p:sp>
    </p:spTree>
    <p:extLst>
      <p:ext uri="{BB962C8B-B14F-4D97-AF65-F5344CB8AC3E}">
        <p14:creationId xmlns:p14="http://schemas.microsoft.com/office/powerpoint/2010/main" val="250745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Nov. 1,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289</Words>
  <Application>Microsoft Office PowerPoint</Application>
  <PresentationFormat>On-screen Show (4:3)</PresentationFormat>
  <Paragraphs>69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75</cp:revision>
  <cp:lastPrinted>2019-09-27T19:33:50Z</cp:lastPrinted>
  <dcterms:created xsi:type="dcterms:W3CDTF">2019-05-03T13:46:13Z</dcterms:created>
  <dcterms:modified xsi:type="dcterms:W3CDTF">2019-10-25T22:49:28Z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