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</p:sldMasterIdLst>
  <p:notesMasterIdLst>
    <p:notesMasterId r:id="rId18"/>
  </p:notesMasterIdLst>
  <p:handoutMasterIdLst>
    <p:handoutMasterId r:id="rId19"/>
  </p:handoutMasterIdLst>
  <p:sldIdLst>
    <p:sldId id="258" r:id="rId9"/>
    <p:sldId id="650" r:id="rId10"/>
    <p:sldId id="257" r:id="rId11"/>
    <p:sldId id="757" r:id="rId12"/>
    <p:sldId id="719" r:id="rId13"/>
    <p:sldId id="721" r:id="rId14"/>
    <p:sldId id="705" r:id="rId15"/>
    <p:sldId id="666" r:id="rId16"/>
    <p:sldId id="714" r:id="rId1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66"/>
    <a:srgbClr val="FFFF00"/>
    <a:srgbClr val="FF0000"/>
    <a:srgbClr val="258B2A"/>
    <a:srgbClr val="100E0F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093D79-0E49-CBD4-D2B8-49DCC29010E0}" v="164" dt="2019-11-28T03:24:14.576"/>
    <p1510:client id="{33F64439-7FB8-A258-A106-40A745065597}" v="696" dt="2019-10-31T07:27:54.843"/>
    <p1510:client id="{44B9D018-DDB0-594A-2387-6AEF538F12CA}" v="12" dt="2019-11-29T23:53:17.945"/>
    <p1510:client id="{4F6C5AD2-2E44-0D79-5D6F-E6DA5B6D4A7B}" v="125" dt="2019-11-15T19:23:44.999"/>
    <p1510:client id="{83D26878-FF0C-467D-9981-F68B67B73472}" v="170" dt="2019-10-25T19:57:04.425"/>
    <p1510:client id="{BC2C2A2C-F0A5-8A81-44DC-F1CE1B14357C}" v="203" dt="2019-11-08T05:58:28.896"/>
    <p1510:client id="{C93D8D0D-6BBD-724E-2BBD-8E81E706A01C}" v="141" dt="2019-10-31T23:24:44.136"/>
    <p1510:client id="{CCBC722F-9754-F371-10C9-97DD08DC77D7}" v="110" dt="2019-11-22T03:22:16.469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074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462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11/29/2019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745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CD1860-3511-43C5-B73A-81CB751FCB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5447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080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11/29/2019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08877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84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261230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19550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879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682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62611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41637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9561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85122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448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microsoft.com/office/2007/relationships/hdphoto" Target="../media/hdphoto1.wdp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microsoft.com/office/2007/relationships/hdphoto" Target="../media/hdphoto1.wdp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11/29/2019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42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11/29/2019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11/29/2019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1569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086196" y="3429000"/>
            <a:ext cx="6982553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anchor="t">
            <a:spAutoFit/>
          </a:bodyPr>
          <a:lstStyle/>
          <a:p>
            <a:pPr algn="ctr">
              <a:defRPr/>
            </a:pPr>
            <a:r>
              <a:rPr lang="en-US" sz="7200" b="1" spc="5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Nov</a:t>
            </a:r>
            <a:r>
              <a:rPr lang="en-US" sz="7200" b="1" spc="5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. </a:t>
            </a:r>
            <a:r>
              <a:rPr lang="en-US" sz="7200" b="1" spc="50">
                <a:ln w="0"/>
                <a:solidFill>
                  <a:srgbClr val="FFFFFF"/>
                </a:solidFill>
                <a:latin typeface="Tahoma"/>
                <a:ea typeface="Tahoma"/>
                <a:cs typeface="Tahoma"/>
              </a:rPr>
              <a:t>29</a:t>
            </a:r>
            <a:r>
              <a:rPr lang="en-US" sz="7200" b="1" spc="50">
                <a:ln w="0"/>
                <a:solidFill>
                  <a:srgbClr val="FFFFFF"/>
                </a:solidFill>
                <a:effectLst/>
                <a:latin typeface="Tahoma"/>
                <a:ea typeface="Tahoma"/>
                <a:cs typeface="Tahoma"/>
              </a:rPr>
              <a:t>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145672"/>
            <a:ext cx="9143998" cy="4712327"/>
          </a:xfrm>
          <a:effectLst>
            <a:glow rad="139700">
              <a:srgbClr val="FFFF00">
                <a:alpha val="0"/>
              </a:srgb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000" b="1" i="1" spc="-15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“...</a:t>
            </a:r>
            <a:r>
              <a:rPr lang="en-US" sz="6000" b="1" i="1" spc="-15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those who love you prosper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+mn-lt"/>
                <a:cs typeface="Times New Roman"/>
              </a:rPr>
              <a:t>.”</a:t>
            </a:r>
            <a:r>
              <a:rPr lang="en-US" sz="6000" b="1" i="1" spc="-150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</a:t>
            </a:r>
            <a:endParaRPr lang="en-US" dirty="0"/>
          </a:p>
          <a:p>
            <a:pPr marL="0" indent="0" algn="ctr">
              <a:spcBef>
                <a:spcPct val="0"/>
              </a:spcBef>
              <a:buNone/>
            </a:pPr>
            <a:r>
              <a:rPr lang="en-US" sz="4800" b="1" spc="-15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cs typeface="Times New Roman"/>
              </a:rPr>
              <a:t>                                      Ps 122:6</a:t>
            </a:r>
            <a:endParaRPr lang="en-US" sz="100" b="1" spc="-150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/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800767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7, 2019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12 pm – 5pm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Divine Mercy Parish Library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ME #53 </a:t>
            </a:r>
            <a:endParaRPr lang="en-US" dirty="0">
              <a:solidFill>
                <a:srgbClr val="000000"/>
              </a:solidFill>
              <a:ea typeface="Tahoma"/>
            </a:endParaRPr>
          </a:p>
          <a:p>
            <a:pPr algn="ctr"/>
            <a:r>
              <a:rPr lang="en-US" sz="7200" b="1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/>
                <a:ea typeface="Tahoma"/>
                <a:cs typeface="Tahoma"/>
              </a:rPr>
              <a:t>Grand Reunion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780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0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8935CB6-BA20-48CA-A5D7-69A4ABCA0F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49985" y="0"/>
            <a:ext cx="9293985" cy="71555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2EE0C0B-E621-4E5E-BE81-AE7A14645DDF}"/>
              </a:ext>
            </a:extLst>
          </p:cNvPr>
          <p:cNvSpPr/>
          <p:nvPr/>
        </p:nvSpPr>
        <p:spPr>
          <a:xfrm>
            <a:off x="218083" y="4256330"/>
            <a:ext cx="8707833" cy="923330"/>
          </a:xfrm>
          <a:prstGeom prst="rect">
            <a:avLst/>
          </a:prstGeom>
          <a:solidFill>
            <a:srgbClr val="C00000"/>
          </a:solidFill>
          <a:effectLst>
            <a:softEdge rad="31750"/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-150" normalizeH="0" baseline="0" noProof="0" dirty="0">
                <a:ln w="0"/>
                <a:solidFill>
                  <a:srgbClr val="FFFFFF"/>
                </a:solidFill>
                <a:effectLst>
                  <a:outerShdw blurRad="50800" dist="101600" dir="36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Nirmala UI" panose="020B0502040204020203" pitchFamily="34" charset="0"/>
                <a:ea typeface="+mn-ea"/>
                <a:cs typeface="Nirmala UI" panose="020B0502040204020203" pitchFamily="34" charset="0"/>
              </a:rPr>
              <a:t>FRIDAY, JANUARY 24, 2020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57FA8A3-1B9A-47E3-A925-530AA112CEEC}"/>
              </a:ext>
            </a:extLst>
          </p:cNvPr>
          <p:cNvSpPr/>
          <p:nvPr/>
        </p:nvSpPr>
        <p:spPr>
          <a:xfrm>
            <a:off x="4384800" y="5295774"/>
            <a:ext cx="454111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0" cap="none" spc="300" dirty="0">
                <a:ln w="0"/>
                <a:solidFill>
                  <a:srgbClr val="FFFFFF"/>
                </a:solidFill>
                <a:latin typeface="Arial Nova" panose="020B0504020202020204" pitchFamily="34" charset="0"/>
              </a:rPr>
              <a:t>Washington DC</a:t>
            </a:r>
          </a:p>
        </p:txBody>
      </p:sp>
    </p:spTree>
    <p:extLst>
      <p:ext uri="{BB962C8B-B14F-4D97-AF65-F5344CB8AC3E}">
        <p14:creationId xmlns:p14="http://schemas.microsoft.com/office/powerpoint/2010/main" val="30155797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4365E93-6E12-4479-8038-988ED8EE8C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479" y="-1329567"/>
            <a:ext cx="6195437" cy="576241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F5E0FC-3655-4C23-8E78-E0834D219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881" y="4042770"/>
            <a:ext cx="3605096" cy="239378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75000"/>
              </a:srgbClr>
            </a:outerShdw>
          </a:effec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20EEF86-5106-4E8C-BDC9-0007F4103CD9}"/>
              </a:ext>
            </a:extLst>
          </p:cNvPr>
          <p:cNvSpPr/>
          <p:nvPr/>
        </p:nvSpPr>
        <p:spPr>
          <a:xfrm>
            <a:off x="242533" y="3349542"/>
            <a:ext cx="6562692" cy="14465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r>
              <a:rPr lang="en-US" sz="4400" dirty="0">
                <a:ln w="0"/>
                <a:solidFill>
                  <a:srgbClr val="FFFF00"/>
                </a:solidFill>
                <a:effectLst>
                  <a:outerShdw blurRad="25400" dist="101600" dir="2700000" algn="tl" rotWithShape="0">
                    <a:schemeClr val="bg2">
                      <a:lumMod val="50000"/>
                      <a:alpha val="44000"/>
                    </a:schemeClr>
                  </a:outerShdw>
                </a:effectLst>
                <a:latin typeface="Calisto MT" panose="02040603050505030304" pitchFamily="18" charset="0"/>
              </a:rPr>
              <a:t>2000 Hail Mary’s for the Medical Mission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A120E54-CE21-4DA4-997C-4AD865E0BE82}"/>
              </a:ext>
            </a:extLst>
          </p:cNvPr>
          <p:cNvSpPr/>
          <p:nvPr/>
        </p:nvSpPr>
        <p:spPr>
          <a:xfrm>
            <a:off x="156434" y="4875782"/>
            <a:ext cx="83555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Saturday, January 25, 2020 </a:t>
            </a:r>
          </a:p>
          <a:p>
            <a:r>
              <a:rPr lang="en-US" sz="3600" b="1" spc="50" dirty="0">
                <a:ln w="0">
                  <a:solidFill>
                    <a:srgbClr val="100E0F"/>
                  </a:solidFill>
                </a:ln>
                <a:solidFill>
                  <a:srgbClr val="FFFFFF"/>
                </a:solidFill>
                <a:effectLst>
                  <a:outerShdw blurRad="50800" dist="101600" dir="2400000" algn="tl" rotWithShape="0">
                    <a:schemeClr val="bg2">
                      <a:alpha val="43000"/>
                    </a:schemeClr>
                  </a:outerShdw>
                </a:effectLst>
              </a:rPr>
              <a:t>at the DMP Library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E218BC5-6256-4908-B99F-B9893A0CA0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532" y="6322332"/>
            <a:ext cx="435752" cy="396521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AC074E4-239E-43F0-88A4-C0F967D8FB58}"/>
              </a:ext>
            </a:extLst>
          </p:cNvPr>
          <p:cNvSpPr/>
          <p:nvPr/>
        </p:nvSpPr>
        <p:spPr>
          <a:xfrm>
            <a:off x="156434" y="1014516"/>
            <a:ext cx="7304896" cy="22775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Medical Mission 2020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Jordan, Guimaras, Philippines</a:t>
            </a:r>
          </a:p>
          <a:p>
            <a:r>
              <a:rPr lang="en-US" sz="2800" spc="300" dirty="0">
                <a:solidFill>
                  <a:schemeClr val="bg1"/>
                </a:solidFill>
              </a:rPr>
              <a:t>February 10 to 13, 2020</a:t>
            </a:r>
          </a:p>
          <a:p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058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glow rad="228600">
              <a:schemeClr val="accent5">
                <a:satMod val="175000"/>
                <a:alpha val="40000"/>
              </a:schemeClr>
            </a:glow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 anchor="t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Dec. 6,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/>
                <a:ea typeface="Tahoma"/>
                <a:cs typeface="Tahoma"/>
              </a:rPr>
              <a:t>Formation</a:t>
            </a:r>
            <a:endParaRPr lang="en-US" sz="8000" b="1" dirty="0">
              <a:ln/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1765464"/>
            <a:ext cx="9144000" cy="5092536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“...stay awake...be prepared...”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endParaRPr lang="en-US" sz="32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15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Arial"/>
                <a:cs typeface="Arial"/>
              </a:rPr>
              <a:t>          Mt 24:42a,44a</a:t>
            </a: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66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8868" y="1385205"/>
            <a:ext cx="8346366" cy="5178264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>
                <a:solidFill>
                  <a:srgbClr val="FFFFFF"/>
                </a:solidFill>
                <a:latin typeface="+mj-lt"/>
              </a:rPr>
              <a:t>1.  Enter deeper into prayer, meditations and self-reflections.</a:t>
            </a:r>
            <a:endParaRPr lang="en-US" sz="4400"/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>
                <a:solidFill>
                  <a:srgbClr val="FFFFFF"/>
                </a:solidFill>
                <a:latin typeface="+mj-lt"/>
              </a:rPr>
              <a:t>2.  Perform acts of kindness every day.</a:t>
            </a:r>
          </a:p>
          <a:p>
            <a:pPr marL="0" indent="0">
              <a:spcBef>
                <a:spcPts val="0"/>
              </a:spcBef>
              <a:spcAft>
                <a:spcPts val="1000"/>
              </a:spcAft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4400" b="1" spc="-300" dirty="0">
                <a:solidFill>
                  <a:srgbClr val="FFFFFF"/>
                </a:solidFill>
                <a:latin typeface="+mj-lt"/>
              </a:rPr>
              <a:t>3.  Conduct yourselves properly </a:t>
            </a:r>
            <a:r>
              <a:rPr lang="en-US" sz="4400" b="1" spc="-300">
                <a:solidFill>
                  <a:srgbClr val="FFFFFF"/>
                </a:solidFill>
                <a:latin typeface="+mj-lt"/>
              </a:rPr>
              <a:t>and make no provision for the desires of the flesh.</a:t>
            </a:r>
            <a:endParaRPr lang="en-US" sz="4400" b="1" spc="-300" dirty="0">
              <a:solidFill>
                <a:srgbClr val="FFFFFF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endParaRPr lang="en-US" sz="4400" b="1" spc="-300" dirty="0">
              <a:solidFill>
                <a:srgbClr val="FFFFFF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endParaRPr lang="en-US" sz="44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421A908A744842818969E99E5792C9" ma:contentTypeVersion="13" ma:contentTypeDescription="Create a new document." ma:contentTypeScope="" ma:versionID="7cbc016f984e1811520b5f55e241a2ee">
  <xsd:schema xmlns:xsd="http://www.w3.org/2001/XMLSchema" xmlns:xs="http://www.w3.org/2001/XMLSchema" xmlns:p="http://schemas.microsoft.com/office/2006/metadata/properties" xmlns:ns3="de896b5c-fb79-46c0-9ce5-261b28940b00" xmlns:ns4="0c54ae7a-afa0-46f9-b73e-b2ae4ea89668" targetNamespace="http://schemas.microsoft.com/office/2006/metadata/properties" ma:root="true" ma:fieldsID="b3163a9876569b9c176400894b0a8e99" ns3:_="" ns4:_="">
    <xsd:import namespace="de896b5c-fb79-46c0-9ce5-261b28940b00"/>
    <xsd:import namespace="0c54ae7a-afa0-46f9-b73e-b2ae4ea89668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896b5c-fb79-46c0-9ce5-261b28940b0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internalName="SharingHintHash" ma:readOnly="true">
      <xsd:simpleType>
        <xsd:restriction base="dms:Text"/>
      </xsd:simpleType>
    </xsd:element>
    <xsd:element name="LastSharedByUser" ma:index="11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54ae7a-afa0-46f9-b73e-b2ae4ea8966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OCR" ma:index="18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05EE14-7098-4BAA-8DA0-D0727459157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896b5c-fb79-46c0-9ce5-261b28940b00"/>
    <ds:schemaRef ds:uri="0c54ae7a-afa0-46f9-b73e-b2ae4ea8966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9181</TotalTime>
  <Words>289</Words>
  <Application>Microsoft Office PowerPoint</Application>
  <PresentationFormat>On-screen Show (4:3)</PresentationFormat>
  <Paragraphs>69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TS030008830</vt:lpstr>
      <vt:lpstr>1_Apex</vt:lpstr>
      <vt:lpstr>3_Apex</vt:lpstr>
      <vt:lpstr>3_Office Theme</vt:lpstr>
      <vt:lpstr>2_Apex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446</cp:revision>
  <cp:lastPrinted>2019-09-27T19:33:50Z</cp:lastPrinted>
  <dcterms:created xsi:type="dcterms:W3CDTF">2019-05-03T13:46:13Z</dcterms:created>
  <dcterms:modified xsi:type="dcterms:W3CDTF">2019-11-29T23:55:34Z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0x01010049421A908A744842818969E99E5792C9</vt:lpwstr>
  </property>
</Properties>
</file>