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  <p:sldMasterId id="2147487161" r:id="rId9"/>
    <p:sldMasterId id="2147487173" r:id="rId10"/>
    <p:sldMasterId id="2147487185" r:id="rId11"/>
  </p:sldMasterIdLst>
  <p:notesMasterIdLst>
    <p:notesMasterId r:id="rId24"/>
  </p:notesMasterIdLst>
  <p:handoutMasterIdLst>
    <p:handoutMasterId r:id="rId25"/>
  </p:handoutMasterIdLst>
  <p:sldIdLst>
    <p:sldId id="258" r:id="rId12"/>
    <p:sldId id="759" r:id="rId13"/>
    <p:sldId id="650" r:id="rId14"/>
    <p:sldId id="257" r:id="rId15"/>
    <p:sldId id="755" r:id="rId16"/>
    <p:sldId id="758" r:id="rId17"/>
    <p:sldId id="256" r:id="rId18"/>
    <p:sldId id="754" r:id="rId19"/>
    <p:sldId id="753" r:id="rId20"/>
    <p:sldId id="705" r:id="rId21"/>
    <p:sldId id="666" r:id="rId22"/>
    <p:sldId id="714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05F7D-60E5-4A03-BC8C-AFC0333218DB}" v="255" dt="2019-05-24T12:37:16.6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2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Deadline to register is June 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Venue: Sacred Heart Retreat Center</a:t>
            </a:r>
          </a:p>
          <a:p>
            <a:r>
              <a:rPr lang="en-US" dirty="0"/>
              <a:t>20 Old </a:t>
            </a:r>
            <a:r>
              <a:rPr lang="en-US" dirty="0" err="1"/>
              <a:t>Swartswood</a:t>
            </a:r>
            <a:r>
              <a:rPr lang="en-US" dirty="0"/>
              <a:t> Road Newton NJ 07860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9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LSS graduates of BLD are invited to participate in this beautiful retreat. After more than 4 years, our community is again offering this moving recollection/seminar.</a:t>
            </a:r>
          </a:p>
          <a:p>
            <a:endParaRPr lang="en-US" dirty="0"/>
          </a:p>
          <a:p>
            <a:r>
              <a:rPr lang="en-US" dirty="0"/>
              <a:t>Limited to 50 participants, please register early.</a:t>
            </a:r>
          </a:p>
          <a:p>
            <a:r>
              <a:rPr lang="en-US" dirty="0"/>
              <a:t>Email prayer.healing@BLDNewark.com to RSVP, or Register online at www. BLDNewark.com and click on Prayer Healing Seminar I flyer.</a:t>
            </a:r>
          </a:p>
          <a:p>
            <a:r>
              <a:rPr lang="en-US" dirty="0"/>
              <a:t>There is a registration fee of $50 to cover handouts and food &amp; snacks for both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8822A-0F53-4016-9B9E-7B128754A5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2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0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1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3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9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5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2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9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2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6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21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8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5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5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93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81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2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60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769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9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455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5/24/2019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5/24/2019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629-8E00-42C9-9EC0-FBF88AB7369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F7F5-2857-4578-8B78-75A08825006D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857B-E160-432C-978F-53DC43F66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8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74" r:id="rId1"/>
    <p:sldLayoutId id="2147487175" r:id="rId2"/>
    <p:sldLayoutId id="2147487176" r:id="rId3"/>
    <p:sldLayoutId id="2147487177" r:id="rId4"/>
    <p:sldLayoutId id="2147487178" r:id="rId5"/>
    <p:sldLayoutId id="2147487179" r:id="rId6"/>
    <p:sldLayoutId id="2147487180" r:id="rId7"/>
    <p:sldLayoutId id="2147487181" r:id="rId8"/>
    <p:sldLayoutId id="2147487182" r:id="rId9"/>
    <p:sldLayoutId id="2147487183" r:id="rId10"/>
    <p:sldLayoutId id="2147487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31A5-CA11-42E0-86DF-F24220F3ADAF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4EC9-B705-492A-B133-F1D2B420C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86" r:id="rId1"/>
    <p:sldLayoutId id="2147487187" r:id="rId2"/>
    <p:sldLayoutId id="2147487188" r:id="rId3"/>
    <p:sldLayoutId id="2147487189" r:id="rId4"/>
    <p:sldLayoutId id="2147487190" r:id="rId5"/>
    <p:sldLayoutId id="2147487191" r:id="rId6"/>
    <p:sldLayoutId id="2147487192" r:id="rId7"/>
    <p:sldLayoutId id="2147487193" r:id="rId8"/>
    <p:sldLayoutId id="2147487194" r:id="rId9"/>
    <p:sldLayoutId id="2147487195" r:id="rId10"/>
    <p:sldLayoutId id="21474871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0822" y="3429000"/>
            <a:ext cx="653095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24,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31,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7218"/>
            <a:ext cx="9144000" cy="42920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solidFill>
                  <a:srgbClr val="FFFFFF"/>
                </a:solidFill>
                <a:latin typeface="+mj-lt"/>
              </a:rPr>
              <a:t>“Do not let your hearts be troubled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solidFill>
                  <a:srgbClr val="FFFFFF"/>
                </a:solidFill>
                <a:latin typeface="+mj-lt"/>
              </a:rPr>
              <a:t>or afraid.”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                      Jn 14:27b</a:t>
            </a:r>
            <a:endParaRPr lang="en-US" sz="12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514" y="1530839"/>
            <a:ext cx="8875486" cy="4652247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In prayer and petition, lift up everything to Him.</a:t>
            </a:r>
          </a:p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Read and reflect on God’s word daily.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5B7995-4394-44EB-B4A6-18B094307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16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27897E-4B3A-4C7C-AC97-9E9BDC6F1646}"/>
              </a:ext>
            </a:extLst>
          </p:cNvPr>
          <p:cNvSpPr/>
          <p:nvPr/>
        </p:nvSpPr>
        <p:spPr>
          <a:xfrm>
            <a:off x="1783415" y="5661645"/>
            <a:ext cx="5577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ME #52</a:t>
            </a:r>
          </a:p>
        </p:txBody>
      </p:sp>
    </p:spTree>
    <p:extLst>
      <p:ext uri="{BB962C8B-B14F-4D97-AF65-F5344CB8AC3E}">
        <p14:creationId xmlns:p14="http://schemas.microsoft.com/office/powerpoint/2010/main" val="12859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4"/>
            <a:ext cx="9144000" cy="4712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Advocate, the Holy Spirit…will teach you everything and remind you of all that I told you.”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 14:26</a:t>
            </a:r>
            <a:endParaRPr lang="en-US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9DBF4A-56E3-4BC8-91FA-4A5E6A3B3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E533-3295-4DEF-99D2-CD5C14507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8281" y="-1"/>
            <a:ext cx="9800559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BF2812-2CF6-4BE5-B691-2C7AC6E54FAF}"/>
              </a:ext>
            </a:extLst>
          </p:cNvPr>
          <p:cNvSpPr/>
          <p:nvPr/>
        </p:nvSpPr>
        <p:spPr>
          <a:xfrm>
            <a:off x="139469" y="313719"/>
            <a:ext cx="915891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PRAYER HEALING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101600" dir="72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pperplate Gothic Light" panose="020E0507020206020404" pitchFamily="34" charset="0"/>
                <a:ea typeface="+mn-ea"/>
                <a:cs typeface="Arial" charset="0"/>
              </a:rPr>
              <a:t>SEMINAR  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D4C16-BD5A-4F14-88D2-265555848EA5}"/>
              </a:ext>
            </a:extLst>
          </p:cNvPr>
          <p:cNvSpPr/>
          <p:nvPr/>
        </p:nvSpPr>
        <p:spPr>
          <a:xfrm>
            <a:off x="3886200" y="3499206"/>
            <a:ext cx="4900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June 22, 2019 - 7am-6pm June 23, 2019 - 7am-5pm Divine Mercy Parish Library,  Rahway NJ.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0C7DB-808D-4F46-AB1C-704ABCD1F825}"/>
              </a:ext>
            </a:extLst>
          </p:cNvPr>
          <p:cNvSpPr/>
          <p:nvPr/>
        </p:nvSpPr>
        <p:spPr>
          <a:xfrm>
            <a:off x="29481" y="6216322"/>
            <a:ext cx="406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Register online at www. BLDNewark.com </a:t>
            </a:r>
          </a:p>
        </p:txBody>
      </p:sp>
    </p:spTree>
    <p:extLst>
      <p:ext uri="{BB962C8B-B14F-4D97-AF65-F5344CB8AC3E}">
        <p14:creationId xmlns:p14="http://schemas.microsoft.com/office/powerpoint/2010/main" val="281560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5123-7FF5-4FEC-BDBE-1121FD40A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171C-0017-4683-8D7B-81D80E56B33D}"/>
              </a:ext>
            </a:extLst>
          </p:cNvPr>
          <p:cNvSpPr/>
          <p:nvPr/>
        </p:nvSpPr>
        <p:spPr>
          <a:xfrm>
            <a:off x="0" y="3924300"/>
            <a:ext cx="8785422" cy="274647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29-30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Hotel of East Brunswick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195 NJ 18 East Brunswick, NJ 08816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contact: Matt and Precy Yap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1EC9-A7ED-4BE7-94A2-C7C92AA390D0}"/>
              </a:ext>
            </a:extLst>
          </p:cNvPr>
          <p:cNvSpPr/>
          <p:nvPr/>
        </p:nvSpPr>
        <p:spPr>
          <a:xfrm>
            <a:off x="60522" y="266700"/>
            <a:ext cx="9427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Solo Parents Encounter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Weekend #21</a:t>
            </a:r>
          </a:p>
        </p:txBody>
      </p:sp>
    </p:spTree>
    <p:extLst>
      <p:ext uri="{BB962C8B-B14F-4D97-AF65-F5344CB8AC3E}">
        <p14:creationId xmlns:p14="http://schemas.microsoft.com/office/powerpoint/2010/main" val="306484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A18C9-C806-4867-A334-1BC1E75F5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2829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D18DA0-D149-45FA-A154-1F74916E0CFF}"/>
              </a:ext>
            </a:extLst>
          </p:cNvPr>
          <p:cNvSpPr/>
          <p:nvPr/>
        </p:nvSpPr>
        <p:spPr>
          <a:xfrm>
            <a:off x="1" y="-107538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YOUTH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7A697-C9E5-4011-B664-CF7B55D89640}"/>
              </a:ext>
            </a:extLst>
          </p:cNvPr>
          <p:cNvSpPr/>
          <p:nvPr/>
        </p:nvSpPr>
        <p:spPr>
          <a:xfrm>
            <a:off x="3338111" y="4156027"/>
            <a:ext cx="5805889" cy="1737738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uly 12 - 14,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Fellowship Deaconry Ministries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3575 Valley Rd, Basking Ridge, NJ 07920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Contact: dyc@bldnewark.com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00FEDD-AC8B-4EAE-98BD-783C27BE360A}"/>
              </a:ext>
            </a:extLst>
          </p:cNvPr>
          <p:cNvSpPr/>
          <p:nvPr/>
        </p:nvSpPr>
        <p:spPr>
          <a:xfrm>
            <a:off x="176270" y="3208112"/>
            <a:ext cx="914398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#26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96283-18D0-4E38-B4E3-63329D3261A3}"/>
              </a:ext>
            </a:extLst>
          </p:cNvPr>
          <p:cNvSpPr/>
          <p:nvPr/>
        </p:nvSpPr>
        <p:spPr>
          <a:xfrm>
            <a:off x="0" y="1433897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-300" normalizeH="0" baseline="0" noProof="0" dirty="0">
                <a:ln w="0">
                  <a:solidFill>
                    <a:srgbClr val="E7E6E6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ENCOUNTER</a:t>
            </a:r>
            <a:endParaRPr kumimoji="0" lang="en-US" sz="9600" b="0" i="0" u="none" strike="noStrike" kern="1200" cap="none" spc="-300" normalizeH="0" baseline="0" noProof="0" dirty="0">
              <a:ln w="0">
                <a:solidFill>
                  <a:srgbClr val="E7E6E6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EE553-EA66-44B9-8323-873A9B188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75" y="198196"/>
            <a:ext cx="1051613" cy="1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18fa9b5-5772-4b1e-924d-5642982b1f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337</Words>
  <Application>Microsoft Office PowerPoint</Application>
  <PresentationFormat>On-screen Show (4:3)</PresentationFormat>
  <Paragraphs>66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8" baseType="lpstr">
      <vt:lpstr>ＭＳ Ｐゴシック</vt:lpstr>
      <vt:lpstr>Arial</vt:lpstr>
      <vt:lpstr>Arial Narrow</vt:lpstr>
      <vt:lpstr>Arial Nova</vt:lpstr>
      <vt:lpstr>Book Antiqua</vt:lpstr>
      <vt:lpstr>Calibri</vt:lpstr>
      <vt:lpstr>Calibri Light</vt:lpstr>
      <vt:lpstr>Century Gothic</vt:lpstr>
      <vt:lpstr>Copperplate Gothic Light</vt:lpstr>
      <vt:lpstr>Georgia</vt:lpstr>
      <vt:lpstr>Ink Free</vt:lpstr>
      <vt:lpstr>Lucida Sans</vt:lpstr>
      <vt:lpstr>Papyrus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1_Office Theme</vt:lpstr>
      <vt:lpstr>2_Office Theme</vt:lpstr>
      <vt:lpstr>4_Office Theme</vt:lpstr>
      <vt:lpstr>5_Office Theme</vt:lpstr>
      <vt:lpstr>PowerPoint Presentation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</cp:revision>
  <cp:lastPrinted>2019-05-23T18:45:21Z</cp:lastPrinted>
  <dcterms:created xsi:type="dcterms:W3CDTF">2019-05-03T13:46:13Z</dcterms:created>
  <dcterms:modified xsi:type="dcterms:W3CDTF">2019-05-24T12:37:16Z</dcterms:modified>
</cp:coreProperties>
</file>