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  <p:sldMasterId id="2147487149" r:id="rId8"/>
    <p:sldMasterId id="2147487161" r:id="rId9"/>
    <p:sldMasterId id="2147487173" r:id="rId10"/>
    <p:sldMasterId id="2147487185" r:id="rId11"/>
    <p:sldMasterId id="2147487197" r:id="rId12"/>
    <p:sldMasterId id="2147487227" r:id="rId13"/>
  </p:sldMasterIdLst>
  <p:notesMasterIdLst>
    <p:notesMasterId r:id="rId26"/>
  </p:notesMasterIdLst>
  <p:handoutMasterIdLst>
    <p:handoutMasterId r:id="rId27"/>
  </p:handoutMasterIdLst>
  <p:sldIdLst>
    <p:sldId id="258" r:id="rId14"/>
    <p:sldId id="650" r:id="rId15"/>
    <p:sldId id="257" r:id="rId16"/>
    <p:sldId id="758" r:id="rId17"/>
    <p:sldId id="256" r:id="rId18"/>
    <p:sldId id="759" r:id="rId19"/>
    <p:sldId id="761" r:id="rId20"/>
    <p:sldId id="754" r:id="rId21"/>
    <p:sldId id="753" r:id="rId22"/>
    <p:sldId id="705" r:id="rId23"/>
    <p:sldId id="666" r:id="rId24"/>
    <p:sldId id="714" r:id="rId2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  <a:srgbClr val="FF0000"/>
    <a:srgbClr val="258B2A"/>
    <a:srgbClr val="100E0F"/>
    <a:srgbClr val="FFFF66"/>
    <a:srgbClr val="CC6600"/>
    <a:srgbClr val="FF0066"/>
    <a:srgbClr val="000000"/>
    <a:srgbClr val="6D0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6" autoAdjust="0"/>
    <p:restoredTop sz="75767" autoAdjust="0"/>
  </p:normalViewPr>
  <p:slideViewPr>
    <p:cSldViewPr snapToGrid="0">
      <p:cViewPr varScale="1">
        <p:scale>
          <a:sx n="63" d="100"/>
          <a:sy n="63" d="100"/>
        </p:scale>
        <p:origin x="5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7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7" y="7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" y="8831035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7" y="8831035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9" y="0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6/20/2019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17" tIns="46509" rIns="93017" bIns="4650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1" y="4414838"/>
            <a:ext cx="5607050" cy="4184650"/>
          </a:xfrm>
          <a:prstGeom prst="rect">
            <a:avLst/>
          </a:prstGeom>
        </p:spPr>
        <p:txBody>
          <a:bodyPr vert="horz" lIns="93017" tIns="46509" rIns="93017" bIns="4650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829675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9" y="8829675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72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9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17" tIns="46509" rIns="93017" bIns="46509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LSS graduates of BLD are invited to participate in this beautiful retreat. After more than 4 years, our community is again offering this moving recollection/seminar.</a:t>
            </a:r>
          </a:p>
          <a:p>
            <a:endParaRPr lang="en-US" dirty="0"/>
          </a:p>
          <a:p>
            <a:r>
              <a:rPr lang="en-US" dirty="0"/>
              <a:t>Limited to 50 participants, please register early.</a:t>
            </a:r>
          </a:p>
          <a:p>
            <a:r>
              <a:rPr lang="en-US" dirty="0"/>
              <a:t>Email prayer.healing@BLDNewark.com to RSVP, or Register online at www. BLDNewark.com and click on Prayer Healing Seminar I flyer.</a:t>
            </a:r>
          </a:p>
          <a:p>
            <a:r>
              <a:rPr lang="en-US" dirty="0"/>
              <a:t>There is a registration fee of $50 to cover handouts and food &amp; snacks for both days.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38822A-0F53-4016-9B9E-7B128754A5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23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809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visit bldnewark.com to RSVP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771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visit bldnewark.com to RSVP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55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58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450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49D6-8C47-4679-9E35-C8FD91B4805D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C51F-F002-4332-9207-7ABD2931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218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49D6-8C47-4679-9E35-C8FD91B4805D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C51F-F002-4332-9207-7ABD2931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6870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49D6-8C47-4679-9E35-C8FD91B4805D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C51F-F002-4332-9207-7ABD2931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870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49D6-8C47-4679-9E35-C8FD91B4805D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C51F-F002-4332-9207-7ABD2931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2711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49D6-8C47-4679-9E35-C8FD91B4805D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C51F-F002-4332-9207-7ABD2931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295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49D6-8C47-4679-9E35-C8FD91B4805D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C51F-F002-4332-9207-7ABD2931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8604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49D6-8C47-4679-9E35-C8FD91B4805D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C51F-F002-4332-9207-7ABD2931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8837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49D6-8C47-4679-9E35-C8FD91B4805D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C51F-F002-4332-9207-7ABD2931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9511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49D6-8C47-4679-9E35-C8FD91B4805D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C51F-F002-4332-9207-7ABD2931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8932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49D6-8C47-4679-9E35-C8FD91B4805D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C51F-F002-4332-9207-7ABD2931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58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49D6-8C47-4679-9E35-C8FD91B4805D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C51F-F002-4332-9207-7ABD2931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74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6/20/2019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6/20/2019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6/20/2019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6/20/2019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6/20/2019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6/20/2019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6/20/2019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6/20/2019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6/20/2019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6/20/2019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6/20/2019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6/20/2019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6/20/2019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6/20/2019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6/20/2019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6/20/2019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6/20/2019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6/20/2019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6/20/2019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6/20/2019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6/20/2019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6/20/2019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6/20/2019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318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130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287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881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74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6/20/2019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212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084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603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002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798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754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388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53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709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6/20/2019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45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802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645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131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107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182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634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625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393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29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6/20/2019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92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468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212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588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935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66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298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353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1A5-CA11-42E0-86DF-F24220F3ADAF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4EC9-B705-492A-B133-F1D2B420C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933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1A5-CA11-42E0-86DF-F24220F3ADAF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4EC9-B705-492A-B133-F1D2B420C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79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6/20/2019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1A5-CA11-42E0-86DF-F24220F3ADAF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4EC9-B705-492A-B133-F1D2B420C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581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1A5-CA11-42E0-86DF-F24220F3ADAF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4EC9-B705-492A-B133-F1D2B420C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625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1A5-CA11-42E0-86DF-F24220F3ADAF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4EC9-B705-492A-B133-F1D2B420C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54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1A5-CA11-42E0-86DF-F24220F3ADAF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4EC9-B705-492A-B133-F1D2B420C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260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1A5-CA11-42E0-86DF-F24220F3ADAF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4EC9-B705-492A-B133-F1D2B420C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769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1A5-CA11-42E0-86DF-F24220F3ADAF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4EC9-B705-492A-B133-F1D2B420C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1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1A5-CA11-42E0-86DF-F24220F3ADAF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4EC9-B705-492A-B133-F1D2B420C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499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1A5-CA11-42E0-86DF-F24220F3ADAF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4EC9-B705-492A-B133-F1D2B420C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455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1A5-CA11-42E0-86DF-F24220F3ADAF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4EC9-B705-492A-B133-F1D2B420C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9963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8491-CCFF-464E-B3B9-CB90D8385DB5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B95B-7853-440B-A4F1-9D85198D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40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6/20/2019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8491-CCFF-464E-B3B9-CB90D8385DB5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B95B-7853-440B-A4F1-9D85198D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561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8491-CCFF-464E-B3B9-CB90D8385DB5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B95B-7853-440B-A4F1-9D85198D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031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8491-CCFF-464E-B3B9-CB90D8385DB5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B95B-7853-440B-A4F1-9D85198D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005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8491-CCFF-464E-B3B9-CB90D8385DB5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B95B-7853-440B-A4F1-9D85198D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766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8491-CCFF-464E-B3B9-CB90D8385DB5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B95B-7853-440B-A4F1-9D85198D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6361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8491-CCFF-464E-B3B9-CB90D8385DB5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B95B-7853-440B-A4F1-9D85198D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0774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8491-CCFF-464E-B3B9-CB90D8385DB5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B95B-7853-440B-A4F1-9D85198D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984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8491-CCFF-464E-B3B9-CB90D8385DB5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B95B-7853-440B-A4F1-9D85198D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2859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8491-CCFF-464E-B3B9-CB90D8385DB5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B95B-7853-440B-A4F1-9D85198D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481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8491-CCFF-464E-B3B9-CB90D8385DB5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B95B-7853-440B-A4F1-9D85198D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93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microsoft.com/office/2007/relationships/hdphoto" Target="../media/hdphoto1.wdp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microsoft.com/office/2007/relationships/hdphoto" Target="../media/hdphoto1.wdp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microsoft.com/office/2007/relationships/hdphoto" Target="../media/hdphoto1.wdp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microsoft.com/office/2007/relationships/hdphoto" Target="../media/hdphoto1.wdp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microsoft.com/office/2007/relationships/hdphoto" Target="../media/hdphoto1.wdp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E49D6-8C47-4679-9E35-C8FD91B4805D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FC51F-F002-4332-9207-7ABD2931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914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228" r:id="rId1"/>
    <p:sldLayoutId id="2147487229" r:id="rId2"/>
    <p:sldLayoutId id="2147487230" r:id="rId3"/>
    <p:sldLayoutId id="2147487231" r:id="rId4"/>
    <p:sldLayoutId id="2147487232" r:id="rId5"/>
    <p:sldLayoutId id="2147487233" r:id="rId6"/>
    <p:sldLayoutId id="2147487234" r:id="rId7"/>
    <p:sldLayoutId id="2147487235" r:id="rId8"/>
    <p:sldLayoutId id="2147487236" r:id="rId9"/>
    <p:sldLayoutId id="2147487237" r:id="rId10"/>
    <p:sldLayoutId id="21474872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6/20/2019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6/20/2019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6/20/2019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DE629-8E00-42C9-9EC0-FBF88AB7369F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5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50" r:id="rId1"/>
    <p:sldLayoutId id="2147487151" r:id="rId2"/>
    <p:sldLayoutId id="2147487152" r:id="rId3"/>
    <p:sldLayoutId id="2147487153" r:id="rId4"/>
    <p:sldLayoutId id="2147487154" r:id="rId5"/>
    <p:sldLayoutId id="2147487155" r:id="rId6"/>
    <p:sldLayoutId id="2147487156" r:id="rId7"/>
    <p:sldLayoutId id="2147487157" r:id="rId8"/>
    <p:sldLayoutId id="2147487158" r:id="rId9"/>
    <p:sldLayoutId id="2147487159" r:id="rId10"/>
    <p:sldLayoutId id="21474871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E582C-3DAB-49C7-AC49-921D4212A2D6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1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62" r:id="rId1"/>
    <p:sldLayoutId id="2147487163" r:id="rId2"/>
    <p:sldLayoutId id="2147487164" r:id="rId3"/>
    <p:sldLayoutId id="2147487165" r:id="rId4"/>
    <p:sldLayoutId id="2147487166" r:id="rId5"/>
    <p:sldLayoutId id="2147487167" r:id="rId6"/>
    <p:sldLayoutId id="2147487168" r:id="rId7"/>
    <p:sldLayoutId id="2147487169" r:id="rId8"/>
    <p:sldLayoutId id="2147487170" r:id="rId9"/>
    <p:sldLayoutId id="2147487171" r:id="rId10"/>
    <p:sldLayoutId id="21474871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3F7F5-2857-4578-8B78-75A08825006D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8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74" r:id="rId1"/>
    <p:sldLayoutId id="2147487175" r:id="rId2"/>
    <p:sldLayoutId id="2147487176" r:id="rId3"/>
    <p:sldLayoutId id="2147487177" r:id="rId4"/>
    <p:sldLayoutId id="2147487178" r:id="rId5"/>
    <p:sldLayoutId id="2147487179" r:id="rId6"/>
    <p:sldLayoutId id="2147487180" r:id="rId7"/>
    <p:sldLayoutId id="2147487181" r:id="rId8"/>
    <p:sldLayoutId id="2147487182" r:id="rId9"/>
    <p:sldLayoutId id="2147487183" r:id="rId10"/>
    <p:sldLayoutId id="21474871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731A5-CA11-42E0-86DF-F24220F3ADAF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E4EC9-B705-492A-B133-F1D2B420C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7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86" r:id="rId1"/>
    <p:sldLayoutId id="2147487187" r:id="rId2"/>
    <p:sldLayoutId id="2147487188" r:id="rId3"/>
    <p:sldLayoutId id="2147487189" r:id="rId4"/>
    <p:sldLayoutId id="2147487190" r:id="rId5"/>
    <p:sldLayoutId id="2147487191" r:id="rId6"/>
    <p:sldLayoutId id="2147487192" r:id="rId7"/>
    <p:sldLayoutId id="2147487193" r:id="rId8"/>
    <p:sldLayoutId id="2147487194" r:id="rId9"/>
    <p:sldLayoutId id="2147487195" r:id="rId10"/>
    <p:sldLayoutId id="21474871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98491-CCFF-464E-B3B9-CB90D8385DB5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9B95B-7853-440B-A4F1-9D85198D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2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98" r:id="rId1"/>
    <p:sldLayoutId id="2147487199" r:id="rId2"/>
    <p:sldLayoutId id="2147487200" r:id="rId3"/>
    <p:sldLayoutId id="2147487201" r:id="rId4"/>
    <p:sldLayoutId id="2147487202" r:id="rId5"/>
    <p:sldLayoutId id="2147487203" r:id="rId6"/>
    <p:sldLayoutId id="2147487204" r:id="rId7"/>
    <p:sldLayoutId id="2147487205" r:id="rId8"/>
    <p:sldLayoutId id="2147487206" r:id="rId9"/>
    <p:sldLayoutId id="2147487207" r:id="rId10"/>
    <p:sldLayoutId id="21474872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13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95" y="18018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6629" y="3429000"/>
            <a:ext cx="6821099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June 21,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188" y="3128683"/>
            <a:ext cx="9081623" cy="2985433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June 28, 2019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Management  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5651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80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854721"/>
            <a:ext cx="9144000" cy="5140439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400" b="1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“… This is my body that is for you. Do this in remembrance 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400" b="1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me… This cup is the new covenant in my blood. Do this,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400" b="1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as often as you drink it, in remembrance of me.” 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400" b="1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1 Cor 11:24-25</a:t>
            </a:r>
            <a:endParaRPr lang="en-US" sz="400" b="1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714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530839"/>
            <a:ext cx="9412514" cy="5327161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914400" indent="-914400">
              <a:spcBef>
                <a:spcPts val="0"/>
              </a:spcBef>
              <a:buClr>
                <a:srgbClr val="FFFFFF"/>
              </a:buClr>
              <a:buSzPct val="100000"/>
              <a:buAutoNum type="arabicPeriod"/>
              <a:tabLst>
                <a:tab pos="750888" algn="l"/>
              </a:tabLst>
              <a:defRPr/>
            </a:pPr>
            <a:r>
              <a:rPr lang="en-US" sz="5400" b="1" spc="-300" dirty="0">
                <a:solidFill>
                  <a:srgbClr val="FFFFFF"/>
                </a:solidFill>
                <a:effectLst/>
                <a:latin typeface="+mj-lt"/>
              </a:rPr>
              <a:t>Receive Holy Communion regularly.</a:t>
            </a:r>
          </a:p>
          <a:p>
            <a:pPr marL="914400" indent="-914400">
              <a:spcBef>
                <a:spcPts val="0"/>
              </a:spcBef>
              <a:buClr>
                <a:srgbClr val="FFFFFF"/>
              </a:buClr>
              <a:buSzPct val="100000"/>
              <a:buAutoNum type="arabicPeriod"/>
              <a:tabLst>
                <a:tab pos="750888" algn="l"/>
              </a:tabLst>
              <a:defRPr/>
            </a:pPr>
            <a:r>
              <a:rPr lang="en-US" sz="5400" b="1" spc="-300" dirty="0">
                <a:solidFill>
                  <a:srgbClr val="FFFFFF"/>
                </a:solidFill>
                <a:effectLst/>
                <a:latin typeface="+mj-lt"/>
              </a:rPr>
              <a:t>Feed the hungry and share your resources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tabLst>
                <a:tab pos="750888" algn="l"/>
              </a:tabLst>
              <a:defRPr/>
            </a:pPr>
            <a:r>
              <a:rPr lang="en-US" sz="5400" b="1" spc="-300" dirty="0">
                <a:solidFill>
                  <a:srgbClr val="FFFFFF"/>
                </a:solidFill>
                <a:effectLst/>
                <a:latin typeface="+mj-lt"/>
              </a:rPr>
              <a:t>      with the needy.</a:t>
            </a:r>
          </a:p>
        </p:txBody>
      </p:sp>
    </p:spTree>
    <p:extLst>
      <p:ext uri="{BB962C8B-B14F-4D97-AF65-F5344CB8AC3E}">
        <p14:creationId xmlns:p14="http://schemas.microsoft.com/office/powerpoint/2010/main" val="32609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316873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520339"/>
            <a:ext cx="9144000" cy="4712326"/>
          </a:xfrm>
          <a:effectLst>
            <a:glow rad="139700">
              <a:srgbClr val="FFFF00">
                <a:alpha val="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8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"They ate and were satisfied."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54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     Lk 9:17a</a:t>
            </a:r>
            <a:endParaRPr lang="en-US" sz="2000" b="1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5AE533-3295-4DEF-99D2-CD5C14507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8281" y="-1"/>
            <a:ext cx="9800559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ABF2812-2CF6-4BE5-B691-2C7AC6E54FAF}"/>
              </a:ext>
            </a:extLst>
          </p:cNvPr>
          <p:cNvSpPr/>
          <p:nvPr/>
        </p:nvSpPr>
        <p:spPr>
          <a:xfrm>
            <a:off x="139469" y="313719"/>
            <a:ext cx="9158918" cy="230832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50800" dist="101600" dir="72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pperplate Gothic Light" panose="020E0507020206020404" pitchFamily="34" charset="0"/>
                <a:ea typeface="+mn-ea"/>
                <a:cs typeface="Arial" charset="0"/>
              </a:rPr>
              <a:t>PRAYER HEALING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50800" dist="101600" dir="72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pperplate Gothic Light" panose="020E0507020206020404" pitchFamily="34" charset="0"/>
                <a:ea typeface="+mn-ea"/>
                <a:cs typeface="Arial" charset="0"/>
              </a:rPr>
              <a:t>SEMINAR  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5D4C16-BD5A-4F14-88D2-265555848EA5}"/>
              </a:ext>
            </a:extLst>
          </p:cNvPr>
          <p:cNvSpPr/>
          <p:nvPr/>
        </p:nvSpPr>
        <p:spPr>
          <a:xfrm>
            <a:off x="3886200" y="3499206"/>
            <a:ext cx="49000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June 22, 2019 - 7am-6pm June 23, 2019 - 7am-5pm Divine Mercy Parish Library,  Rahway NJ.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50C7DB-808D-4F46-AB1C-704ABCD1F825}"/>
              </a:ext>
            </a:extLst>
          </p:cNvPr>
          <p:cNvSpPr/>
          <p:nvPr/>
        </p:nvSpPr>
        <p:spPr>
          <a:xfrm>
            <a:off x="29481" y="6216322"/>
            <a:ext cx="4062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Register online at www. BLDNewark.com </a:t>
            </a:r>
          </a:p>
        </p:txBody>
      </p:sp>
    </p:spTree>
    <p:extLst>
      <p:ext uri="{BB962C8B-B14F-4D97-AF65-F5344CB8AC3E}">
        <p14:creationId xmlns:p14="http://schemas.microsoft.com/office/powerpoint/2010/main" val="2815602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305123-7FF5-4FEC-BDBE-1121FD40A2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ED171C-0017-4683-8D7B-81D80E56B33D}"/>
              </a:ext>
            </a:extLst>
          </p:cNvPr>
          <p:cNvSpPr/>
          <p:nvPr/>
        </p:nvSpPr>
        <p:spPr>
          <a:xfrm>
            <a:off x="0" y="3924300"/>
            <a:ext cx="8785422" cy="2746474"/>
          </a:xfrm>
          <a:prstGeom prst="rect">
            <a:avLst/>
          </a:prstGeom>
          <a:solidFill>
            <a:srgbClr val="FFFF00">
              <a:alpha val="6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June 29-30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2019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Days Hotel of East Brunswick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195 NJ 18 East Brunswick, NJ 08816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contact: Matt and Precy Yap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C41EC9-A7ED-4BE7-94A2-C7C92AA390D0}"/>
              </a:ext>
            </a:extLst>
          </p:cNvPr>
          <p:cNvSpPr/>
          <p:nvPr/>
        </p:nvSpPr>
        <p:spPr>
          <a:xfrm>
            <a:off x="60522" y="266700"/>
            <a:ext cx="942758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Solo Parents Encounter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Weekend #21</a:t>
            </a:r>
          </a:p>
        </p:txBody>
      </p:sp>
    </p:spTree>
    <p:extLst>
      <p:ext uri="{BB962C8B-B14F-4D97-AF65-F5344CB8AC3E}">
        <p14:creationId xmlns:p14="http://schemas.microsoft.com/office/powerpoint/2010/main" val="3064845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4B6879-E894-4FC0-97AA-AB5146210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" y="2715632"/>
            <a:ext cx="3274787" cy="3987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8E5DCCB-FE9D-4997-BF71-507501ABE476}"/>
              </a:ext>
            </a:extLst>
          </p:cNvPr>
          <p:cNvSpPr/>
          <p:nvPr/>
        </p:nvSpPr>
        <p:spPr>
          <a:xfrm>
            <a:off x="1336498" y="95347"/>
            <a:ext cx="647100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Save the Date!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D4F9F4-BD05-469C-B219-0F7F6F759F54}"/>
              </a:ext>
            </a:extLst>
          </p:cNvPr>
          <p:cNvSpPr/>
          <p:nvPr/>
        </p:nvSpPr>
        <p:spPr>
          <a:xfrm>
            <a:off x="-2" y="1179846"/>
            <a:ext cx="914400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Msgr. Paul Schetelick’s 70</a:t>
            </a:r>
            <a:r>
              <a:rPr kumimoji="0" lang="en-US" sz="44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Birthday &amp;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43</a:t>
            </a:r>
            <a:r>
              <a:rPr kumimoji="0" lang="en-US" sz="44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rd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Sacerdotal Anniversary Celebration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A1C555-44EB-4F5F-8BA2-495F9AC5699F}"/>
              </a:ext>
            </a:extLst>
          </p:cNvPr>
          <p:cNvSpPr/>
          <p:nvPr/>
        </p:nvSpPr>
        <p:spPr>
          <a:xfrm>
            <a:off x="4722587" y="3078186"/>
            <a:ext cx="4148922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July 6, 2019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Eucharistic Celebration at 5:30 pm, Divine Mercy Church, Rahway, NJ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Reception to follow in the DMP Auditorium</a:t>
            </a:r>
          </a:p>
        </p:txBody>
      </p:sp>
    </p:spTree>
    <p:extLst>
      <p:ext uri="{BB962C8B-B14F-4D97-AF65-F5344CB8AC3E}">
        <p14:creationId xmlns:p14="http://schemas.microsoft.com/office/powerpoint/2010/main" val="2870958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D27DA3-5F72-4AF8-AAD6-AA47D34FD8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31" y="2598004"/>
            <a:ext cx="4917242" cy="3970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CF6BA56-229A-4718-AF6E-5BA4BF55969B}"/>
              </a:ext>
            </a:extLst>
          </p:cNvPr>
          <p:cNvSpPr/>
          <p:nvPr/>
        </p:nvSpPr>
        <p:spPr>
          <a:xfrm>
            <a:off x="604987" y="289679"/>
            <a:ext cx="76224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Invitation to Bishop Reynaldo G. Evangelista First U.S. Pastoral Visit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C20FF4-4AC7-4141-9551-531B889A28CC}"/>
              </a:ext>
            </a:extLst>
          </p:cNvPr>
          <p:cNvSpPr/>
          <p:nvPr/>
        </p:nvSpPr>
        <p:spPr>
          <a:xfrm>
            <a:off x="5473485" y="3121224"/>
            <a:ext cx="3805427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July 13, 2019 Saturday, 12pm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to 8:30 pm @DMP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Visit bldnewark.com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for details </a:t>
            </a:r>
          </a:p>
        </p:txBody>
      </p:sp>
    </p:spTree>
    <p:extLst>
      <p:ext uri="{BB962C8B-B14F-4D97-AF65-F5344CB8AC3E}">
        <p14:creationId xmlns:p14="http://schemas.microsoft.com/office/powerpoint/2010/main" val="1040723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DA18C9-C806-4867-A334-1BC1E75F5F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39" r="28295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BD18DA0-D149-45FA-A154-1F74916E0CFF}"/>
              </a:ext>
            </a:extLst>
          </p:cNvPr>
          <p:cNvSpPr/>
          <p:nvPr/>
        </p:nvSpPr>
        <p:spPr>
          <a:xfrm>
            <a:off x="1" y="-107538"/>
            <a:ext cx="91440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0" i="0" u="none" strike="noStrike" kern="1200" cap="none" spc="-300" normalizeH="0" baseline="0" noProof="0" dirty="0">
                <a:ln w="0">
                  <a:solidFill>
                    <a:srgbClr val="E7E6E6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YOUTH</a:t>
            </a:r>
            <a:endParaRPr kumimoji="0" lang="en-US" sz="9600" b="0" i="0" u="none" strike="noStrike" kern="1200" cap="none" spc="-300" normalizeH="0" baseline="0" noProof="0" dirty="0">
              <a:ln w="0">
                <a:solidFill>
                  <a:srgbClr val="E7E6E6"/>
                </a:solidFill>
              </a:ln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67A697-C9E5-4011-B664-CF7B55D89640}"/>
              </a:ext>
            </a:extLst>
          </p:cNvPr>
          <p:cNvSpPr/>
          <p:nvPr/>
        </p:nvSpPr>
        <p:spPr>
          <a:xfrm>
            <a:off x="3338111" y="4156027"/>
            <a:ext cx="5805889" cy="1737738"/>
          </a:xfrm>
          <a:prstGeom prst="rect">
            <a:avLst/>
          </a:prstGeom>
          <a:solidFill>
            <a:srgbClr val="0070C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J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uly 12 - 14, 2019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Fellowship Deaconry Ministries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3575 Valley Rd, Basking Ridge, NJ 07920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Contact: dyc@bldnewark.com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00FEDD-AC8B-4EAE-98BD-783C27BE360A}"/>
              </a:ext>
            </a:extLst>
          </p:cNvPr>
          <p:cNvSpPr/>
          <p:nvPr/>
        </p:nvSpPr>
        <p:spPr>
          <a:xfrm>
            <a:off x="176270" y="3208112"/>
            <a:ext cx="914398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0" i="0" u="none" strike="noStrike" kern="1200" cap="none" spc="-300" normalizeH="0" baseline="0" noProof="0" dirty="0">
                <a:ln w="0">
                  <a:solidFill>
                    <a:srgbClr val="E7E6E6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#26</a:t>
            </a:r>
            <a:endParaRPr kumimoji="0" lang="en-US" sz="9600" b="0" i="0" u="none" strike="noStrike" kern="1200" cap="none" spc="-300" normalizeH="0" baseline="0" noProof="0" dirty="0">
              <a:ln w="0">
                <a:solidFill>
                  <a:srgbClr val="E7E6E6"/>
                </a:solidFill>
              </a:ln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E96283-18D0-4E38-B4E3-63329D3261A3}"/>
              </a:ext>
            </a:extLst>
          </p:cNvPr>
          <p:cNvSpPr/>
          <p:nvPr/>
        </p:nvSpPr>
        <p:spPr>
          <a:xfrm>
            <a:off x="0" y="1433897"/>
            <a:ext cx="91440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0" i="0" u="none" strike="noStrike" kern="1200" cap="none" spc="-300" normalizeH="0" baseline="0" noProof="0" dirty="0">
                <a:ln w="0">
                  <a:solidFill>
                    <a:srgbClr val="E7E6E6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ENCOUNTER</a:t>
            </a:r>
            <a:endParaRPr kumimoji="0" lang="en-US" sz="9600" b="0" i="0" u="none" strike="noStrike" kern="1200" cap="none" spc="-300" normalizeH="0" baseline="0" noProof="0" dirty="0">
              <a:ln w="0">
                <a:solidFill>
                  <a:srgbClr val="E7E6E6"/>
                </a:solidFill>
              </a:ln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FEE553-EA66-44B9-8323-873A9B1886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975" y="198196"/>
            <a:ext cx="1051613" cy="104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383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effectLst/>
        </p:spPr>
      </p:pic>
      <p:sp>
        <p:nvSpPr>
          <p:cNvPr id="9" name="Rectangle 8"/>
          <p:cNvSpPr/>
          <p:nvPr/>
        </p:nvSpPr>
        <p:spPr>
          <a:xfrm>
            <a:off x="-62177" y="3911734"/>
            <a:ext cx="8031680" cy="1724581"/>
          </a:xfrm>
          <a:prstGeom prst="rect">
            <a:avLst/>
          </a:prstGeom>
          <a:solidFill>
            <a:schemeClr val="bg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7710" y="533547"/>
            <a:ext cx="3908442" cy="1015663"/>
          </a:xfrm>
          <a:prstGeom prst="rect">
            <a:avLst/>
          </a:prstGeom>
          <a:noFill/>
          <a:effectLst>
            <a:outerShdw blurRad="50800" dist="114300" dir="12000000" algn="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FAMILY</a:t>
            </a:r>
            <a:r>
              <a:rPr kumimoji="0" lang="en-US" sz="4800" b="0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43357" y="4066655"/>
            <a:ext cx="4820550" cy="1569660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July 26 -28, 2019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Malvern Retreat House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Malvern PA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177" y="2167129"/>
            <a:ext cx="914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As for me and my household, we will serve the Lord: </a:t>
            </a:r>
            <a:r>
              <a:rPr kumimoji="0" lang="en-US" sz="2400" b="1" i="0" u="none" strike="noStrike" kern="1200" cap="none" spc="-15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Joshua 24:15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278" y="6325166"/>
            <a:ext cx="376817" cy="37450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7710" y="1042411"/>
            <a:ext cx="771397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>
                  <a:outerShdw blurRad="50800" dist="114300" dir="12000000" algn="ctr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ENCOUNTER</a:t>
            </a:r>
            <a:r>
              <a:rPr kumimoji="0" lang="en-US" sz="4400" b="0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>
                  <a:outerShdw blurRad="50800" dist="114300" dir="12000000" algn="ctr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>
                  <a:outerShdw blurRad="50800" dist="114300" dir="12000000" algn="ctr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26</a:t>
            </a:r>
            <a:endParaRPr kumimoji="0" lang="en-US" sz="7200" b="0" i="0" u="none" strike="noStrike" kern="1200" cap="none" spc="50" normalizeH="0" baseline="0" noProof="0" dirty="0">
              <a:ln w="0"/>
              <a:solidFill>
                <a:srgbClr val="FFFF00"/>
              </a:solidFill>
              <a:effectLst>
                <a:outerShdw blurRad="50800" dist="114300" dir="12000000" algn="ctr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Papyrus" panose="03070502060502030205" pitchFamily="66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A70C44-649F-4262-BE40-AB5DBAB22F61}"/>
              </a:ext>
            </a:extLst>
          </p:cNvPr>
          <p:cNvSpPr/>
          <p:nvPr/>
        </p:nvSpPr>
        <p:spPr>
          <a:xfrm>
            <a:off x="2843357" y="5681422"/>
            <a:ext cx="55860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Contacts: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Mike and Emma Pepino, Ed and Susan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Fabe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92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21000" decel="24000" fill="remov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95104 -0.00278 L -0.95104 0.00277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0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AA030F-3933-41F8-A26D-E8F91C64C3A6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e18fa9b5-5772-4b1e-924d-5642982b1f2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5476</TotalTime>
  <Words>417</Words>
  <Application>Microsoft Office PowerPoint</Application>
  <PresentationFormat>On-screen Show (4:3)</PresentationFormat>
  <Paragraphs>80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12</vt:i4>
      </vt:variant>
    </vt:vector>
  </HeadingPairs>
  <TitlesOfParts>
    <vt:vector size="40" baseType="lpstr">
      <vt:lpstr>ＭＳ Ｐゴシック</vt:lpstr>
      <vt:lpstr>Arial</vt:lpstr>
      <vt:lpstr>Arial Narrow</vt:lpstr>
      <vt:lpstr>Arial Nova</vt:lpstr>
      <vt:lpstr>Book Antiqua</vt:lpstr>
      <vt:lpstr>Calibri</vt:lpstr>
      <vt:lpstr>Calibri Light</vt:lpstr>
      <vt:lpstr>Century Gothic</vt:lpstr>
      <vt:lpstr>Copperplate Gothic Light</vt:lpstr>
      <vt:lpstr>Georgia</vt:lpstr>
      <vt:lpstr>Ink Free</vt:lpstr>
      <vt:lpstr>Lucida Sans</vt:lpstr>
      <vt:lpstr>Papyrus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1_Office Theme</vt:lpstr>
      <vt:lpstr>2_Office Theme</vt:lpstr>
      <vt:lpstr>4_Office Theme</vt:lpstr>
      <vt:lpstr>5_Office Theme</vt:lpstr>
      <vt:lpstr>Office Theme</vt:lpstr>
      <vt:lpstr>6_Office Theme</vt:lpstr>
      <vt:lpstr>PowerPoint Presentation</vt:lpstr>
      <vt:lpstr> God’s  Promise   for the week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ORDER</vt:lpstr>
      <vt:lpstr>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28</cp:revision>
  <cp:lastPrinted>2019-06-07T19:55:26Z</cp:lastPrinted>
  <dcterms:created xsi:type="dcterms:W3CDTF">2019-05-03T13:46:13Z</dcterms:created>
  <dcterms:modified xsi:type="dcterms:W3CDTF">2019-06-20T19:46:38Z</dcterms:modified>
</cp:coreProperties>
</file>