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22" r:id="rId13"/>
    <p:sldId id="256" r:id="rId14"/>
    <p:sldId id="751" r:id="rId15"/>
    <p:sldId id="750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22EBA-8865-4E78-9E78-31E5C2BA4C66}" v="145" dt="2019-02-28T16:40:18.1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54" d="100"/>
          <a:sy n="54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mbrete" userId="cb05ccde-9421-41fa-a405-cbd79cdec72a" providerId="ADAL" clId="{54B5B976-C8D7-4D20-B2E7-DB98A257CF8A}"/>
    <pc:docChg chg="custSel delSld modSld">
      <pc:chgData name="Ben Ombrete" userId="cb05ccde-9421-41fa-a405-cbd79cdec72a" providerId="ADAL" clId="{54B5B976-C8D7-4D20-B2E7-DB98A257CF8A}" dt="2019-02-28T16:40:18.103" v="144" actId="20577"/>
      <pc:docMkLst>
        <pc:docMk/>
      </pc:docMkLst>
      <pc:sldChg chg="modSp">
        <pc:chgData name="Ben Ombrete" userId="cb05ccde-9421-41fa-a405-cbd79cdec72a" providerId="ADAL" clId="{54B5B976-C8D7-4D20-B2E7-DB98A257CF8A}" dt="2019-02-28T16:30:12.338" v="10" actId="20577"/>
        <pc:sldMkLst>
          <pc:docMk/>
          <pc:sldMk cId="0" sldId="258"/>
        </pc:sldMkLst>
        <pc:spChg chg="mod">
          <ac:chgData name="Ben Ombrete" userId="cb05ccde-9421-41fa-a405-cbd79cdec72a" providerId="ADAL" clId="{54B5B976-C8D7-4D20-B2E7-DB98A257CF8A}" dt="2019-02-28T16:30:12.338" v="10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54B5B976-C8D7-4D20-B2E7-DB98A257CF8A}" dt="2019-02-28T16:34:37.287" v="64" actId="6549"/>
        <pc:sldMkLst>
          <pc:docMk/>
          <pc:sldMk cId="3019471974" sldId="650"/>
        </pc:sldMkLst>
        <pc:spChg chg="mod">
          <ac:chgData name="Ben Ombrete" userId="cb05ccde-9421-41fa-a405-cbd79cdec72a" providerId="ADAL" clId="{54B5B976-C8D7-4D20-B2E7-DB98A257CF8A}" dt="2019-02-28T16:34:37.287" v="64" actId="6549"/>
          <ac:spMkLst>
            <pc:docMk/>
            <pc:sldMk cId="3019471974" sldId="650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54B5B976-C8D7-4D20-B2E7-DB98A257CF8A}" dt="2019-02-28T16:35:49.841" v="99" actId="20577"/>
        <pc:sldMkLst>
          <pc:docMk/>
          <pc:sldMk cId="152778910" sldId="666"/>
        </pc:sldMkLst>
        <pc:spChg chg="mod">
          <ac:chgData name="Ben Ombrete" userId="cb05ccde-9421-41fa-a405-cbd79cdec72a" providerId="ADAL" clId="{54B5B976-C8D7-4D20-B2E7-DB98A257CF8A}" dt="2019-02-28T16:35:49.841" v="99" actId="20577"/>
          <ac:spMkLst>
            <pc:docMk/>
            <pc:sldMk cId="152778910" sldId="666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54B5B976-C8D7-4D20-B2E7-DB98A257CF8A}" dt="2019-02-28T16:39:25.158" v="105" actId="1076"/>
        <pc:sldMkLst>
          <pc:docMk/>
          <pc:sldMk cId="1429907511" sldId="705"/>
        </pc:sldMkLst>
        <pc:spChg chg="mod">
          <ac:chgData name="Ben Ombrete" userId="cb05ccde-9421-41fa-a405-cbd79cdec72a" providerId="ADAL" clId="{54B5B976-C8D7-4D20-B2E7-DB98A257CF8A}" dt="2019-02-28T16:39:25.158" v="105" actId="1076"/>
          <ac:spMkLst>
            <pc:docMk/>
            <pc:sldMk cId="1429907511" sldId="705"/>
            <ac:spMk id="8" creationId="{00000000-0000-0000-0000-000000000000}"/>
          </ac:spMkLst>
        </pc:spChg>
      </pc:sldChg>
      <pc:sldChg chg="modSp">
        <pc:chgData name="Ben Ombrete" userId="cb05ccde-9421-41fa-a405-cbd79cdec72a" providerId="ADAL" clId="{54B5B976-C8D7-4D20-B2E7-DB98A257CF8A}" dt="2019-02-28T16:36:19.081" v="101"/>
        <pc:sldMkLst>
          <pc:docMk/>
          <pc:sldMk cId="32609241" sldId="714"/>
        </pc:sldMkLst>
        <pc:spChg chg="mod">
          <ac:chgData name="Ben Ombrete" userId="cb05ccde-9421-41fa-a405-cbd79cdec72a" providerId="ADAL" clId="{54B5B976-C8D7-4D20-B2E7-DB98A257CF8A}" dt="2019-02-28T16:36:19.081" v="101"/>
          <ac:spMkLst>
            <pc:docMk/>
            <pc:sldMk cId="32609241" sldId="714"/>
            <ac:spMk id="5" creationId="{00000000-0000-0000-0000-000000000000}"/>
          </ac:spMkLst>
        </pc:spChg>
      </pc:sldChg>
      <pc:sldChg chg="modNotesTx">
        <pc:chgData name="Ben Ombrete" userId="cb05ccde-9421-41fa-a405-cbd79cdec72a" providerId="ADAL" clId="{54B5B976-C8D7-4D20-B2E7-DB98A257CF8A}" dt="2019-02-28T16:40:18.103" v="144" actId="20577"/>
        <pc:sldMkLst>
          <pc:docMk/>
          <pc:sldMk cId="2525884890" sldId="751"/>
        </pc:sldMkLst>
      </pc:sldChg>
      <pc:sldChg chg="del">
        <pc:chgData name="Ben Ombrete" userId="cb05ccde-9421-41fa-a405-cbd79cdec72a" providerId="ADAL" clId="{54B5B976-C8D7-4D20-B2E7-DB98A257CF8A}" dt="2019-02-28T16:34:54.488" v="65" actId="2696"/>
        <pc:sldMkLst>
          <pc:docMk/>
          <pc:sldMk cId="3202125308" sldId="7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6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5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1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2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9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8077" y="3429000"/>
            <a:ext cx="689644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760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Read, meditate, and share the word of God during the Lenten season.</a:t>
            </a:r>
            <a:endParaRPr lang="en-US" sz="4800" b="1" spc="-15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83252"/>
            <a:ext cx="9144000" cy="4574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law of the Lord is perfect, refreshing the soul…giving wisdom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 the simple.”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</a:t>
            </a: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 19:8a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4537" y="1991819"/>
            <a:ext cx="9513073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Encounter with Jesus: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1- 50/ME 47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</a:t>
            </a:r>
          </a:p>
          <a:p>
            <a:pPr marL="2778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</a:t>
            </a:r>
            <a:r>
              <a:rPr lang="en-US" sz="3600" b="1" kern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</a:t>
            </a:r>
            <a:r>
              <a:rPr lang="en-US" sz="3600" b="1" kern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Mathew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Witness Development Seminar </a:t>
            </a:r>
          </a:p>
          <a:p>
            <a:pPr marL="573088" indent="-2968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Shepherds’ Training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811" y="4866181"/>
            <a:ext cx="7502375" cy="144655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March 16,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058" y="3914989"/>
            <a:ext cx="3751348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5-7,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1,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58" y="5569861"/>
            <a:ext cx="6168676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bldnewarklsa@gmail.com</a:t>
            </a:r>
            <a:endParaRPr kumimoji="0" lang="en-US" sz="3200" b="1" i="0" u="none" strike="noStrike" kern="1200" cap="none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8"/>
            <a:ext cx="5007429" cy="123110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6546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“…love me and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keep my commandments.”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                      Ex 20:6b</a:t>
            </a:r>
            <a:endParaRPr lang="en-US" sz="1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202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Batang</vt:lpstr>
      <vt:lpstr>ＭＳ Ｐゴシック</vt:lpstr>
      <vt:lpstr>Arial</vt:lpstr>
      <vt:lpstr>Arial Narrow</vt:lpstr>
      <vt:lpstr>Bell MT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</cp:revision>
  <cp:lastPrinted>2019-02-22T20:12:17Z</cp:lastPrinted>
  <dcterms:created xsi:type="dcterms:W3CDTF">2019-02-15T13:47:43Z</dcterms:created>
  <dcterms:modified xsi:type="dcterms:W3CDTF">2019-02-28T16:40:23Z</dcterms:modified>
</cp:coreProperties>
</file>