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5" r:id="rId4"/>
    <p:sldMasterId id="2147486878" r:id="rId5"/>
    <p:sldMasterId id="2147487011" r:id="rId6"/>
    <p:sldMasterId id="2147487125" r:id="rId7"/>
    <p:sldMasterId id="2147487149" r:id="rId8"/>
    <p:sldMasterId id="2147487161" r:id="rId9"/>
    <p:sldMasterId id="2147487173" r:id="rId10"/>
    <p:sldMasterId id="2147487197" r:id="rId11"/>
    <p:sldMasterId id="2147487227" r:id="rId12"/>
    <p:sldMasterId id="2147487239" r:id="rId13"/>
  </p:sldMasterIdLst>
  <p:notesMasterIdLst>
    <p:notesMasterId r:id="rId28"/>
  </p:notesMasterIdLst>
  <p:handoutMasterIdLst>
    <p:handoutMasterId r:id="rId29"/>
  </p:handoutMasterIdLst>
  <p:sldIdLst>
    <p:sldId id="258" r:id="rId14"/>
    <p:sldId id="650" r:id="rId15"/>
    <p:sldId id="257" r:id="rId16"/>
    <p:sldId id="256" r:id="rId17"/>
    <p:sldId id="759" r:id="rId18"/>
    <p:sldId id="761" r:id="rId19"/>
    <p:sldId id="762" r:id="rId20"/>
    <p:sldId id="754" r:id="rId21"/>
    <p:sldId id="753" r:id="rId22"/>
    <p:sldId id="744" r:id="rId23"/>
    <p:sldId id="745" r:id="rId24"/>
    <p:sldId id="705" r:id="rId25"/>
    <p:sldId id="666" r:id="rId26"/>
    <p:sldId id="714"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5613" indent="1588" algn="l" rtl="0" fontAlgn="base">
      <a:spcBef>
        <a:spcPct val="0"/>
      </a:spcBef>
      <a:spcAft>
        <a:spcPct val="0"/>
      </a:spcAft>
      <a:defRPr kern="1200">
        <a:solidFill>
          <a:schemeClr val="tx1"/>
        </a:solidFill>
        <a:latin typeface="Book Antiqua" pitchFamily="18" charset="0"/>
        <a:ea typeface="+mn-ea"/>
        <a:cs typeface="Arial" charset="0"/>
      </a:defRPr>
    </a:lvl2pPr>
    <a:lvl3pPr marL="912813" indent="1588" algn="l" rtl="0" fontAlgn="base">
      <a:spcBef>
        <a:spcPct val="0"/>
      </a:spcBef>
      <a:spcAft>
        <a:spcPct val="0"/>
      </a:spcAft>
      <a:defRPr kern="1200">
        <a:solidFill>
          <a:schemeClr val="tx1"/>
        </a:solidFill>
        <a:latin typeface="Book Antiqua" pitchFamily="18" charset="0"/>
        <a:ea typeface="+mn-ea"/>
        <a:cs typeface="Arial" charset="0"/>
      </a:defRPr>
    </a:lvl3pPr>
    <a:lvl4pPr marL="1370013" indent="1588" algn="l" rtl="0" fontAlgn="base">
      <a:spcBef>
        <a:spcPct val="0"/>
      </a:spcBef>
      <a:spcAft>
        <a:spcPct val="0"/>
      </a:spcAft>
      <a:defRPr kern="1200">
        <a:solidFill>
          <a:schemeClr val="tx1"/>
        </a:solidFill>
        <a:latin typeface="Book Antiqua" pitchFamily="18" charset="0"/>
        <a:ea typeface="+mn-ea"/>
        <a:cs typeface="Arial" charset="0"/>
      </a:defRPr>
    </a:lvl4pPr>
    <a:lvl5pPr marL="1827213" indent="1588"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FF"/>
    <a:srgbClr val="FF0000"/>
    <a:srgbClr val="258B2A"/>
    <a:srgbClr val="100E0F"/>
    <a:srgbClr val="FFFF66"/>
    <a:srgbClr val="CC6600"/>
    <a:srgbClr val="FF0066"/>
    <a:srgbClr val="000000"/>
    <a:srgbClr val="6D0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6" autoAdjust="0"/>
    <p:restoredTop sz="75767" autoAdjust="0"/>
  </p:normalViewPr>
  <p:slideViewPr>
    <p:cSldViewPr snapToGrid="0">
      <p:cViewPr varScale="1">
        <p:scale>
          <a:sx n="63" d="100"/>
          <a:sy n="63" d="100"/>
        </p:scale>
        <p:origin x="66" y="13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7"/>
            <a:ext cx="3038155" cy="465369"/>
          </a:xfrm>
          <a:prstGeom prst="rect">
            <a:avLst/>
          </a:prstGeom>
        </p:spPr>
        <p:txBody>
          <a:bodyPr vert="horz" lIns="90304" tIns="45152" rIns="90304" bIns="45152" rtlCol="0"/>
          <a:lstStyle>
            <a:lvl1pPr algn="l">
              <a:defRPr sz="1200"/>
            </a:lvl1pPr>
          </a:lstStyle>
          <a:p>
            <a:endParaRPr lang="en-US"/>
          </a:p>
        </p:txBody>
      </p:sp>
      <p:sp>
        <p:nvSpPr>
          <p:cNvPr id="3" name="Date Placeholder 2"/>
          <p:cNvSpPr>
            <a:spLocks noGrp="1"/>
          </p:cNvSpPr>
          <p:nvPr>
            <p:ph type="dt" sz="quarter" idx="1"/>
          </p:nvPr>
        </p:nvSpPr>
        <p:spPr>
          <a:xfrm>
            <a:off x="3970677" y="7"/>
            <a:ext cx="3038155" cy="465369"/>
          </a:xfrm>
          <a:prstGeom prst="rect">
            <a:avLst/>
          </a:prstGeom>
        </p:spPr>
        <p:txBody>
          <a:bodyPr vert="horz" lIns="90304" tIns="45152" rIns="90304" bIns="45152" rtlCol="0"/>
          <a:lstStyle>
            <a:lvl1pPr algn="r">
              <a:defRPr sz="1200"/>
            </a:lvl1pPr>
          </a:lstStyle>
          <a:p>
            <a:fld id="{D907F00D-755A-4E71-8D76-4A63EC1DA1DB}" type="datetimeFigureOut">
              <a:rPr lang="en-US" smtClean="0"/>
              <a:t>6/28/2019</a:t>
            </a:fld>
            <a:endParaRPr lang="en-US"/>
          </a:p>
        </p:txBody>
      </p:sp>
      <p:sp>
        <p:nvSpPr>
          <p:cNvPr id="4" name="Footer Placeholder 3"/>
          <p:cNvSpPr>
            <a:spLocks noGrp="1"/>
          </p:cNvSpPr>
          <p:nvPr>
            <p:ph type="ftr" sz="quarter" idx="2"/>
          </p:nvPr>
        </p:nvSpPr>
        <p:spPr>
          <a:xfrm>
            <a:off x="7" y="8831035"/>
            <a:ext cx="3038155" cy="465369"/>
          </a:xfrm>
          <a:prstGeom prst="rect">
            <a:avLst/>
          </a:prstGeom>
        </p:spPr>
        <p:txBody>
          <a:bodyPr vert="horz" lIns="90304" tIns="45152" rIns="90304" bIns="45152" rtlCol="0" anchor="b"/>
          <a:lstStyle>
            <a:lvl1pPr algn="l">
              <a:defRPr sz="1200"/>
            </a:lvl1pPr>
          </a:lstStyle>
          <a:p>
            <a:endParaRPr lang="en-US"/>
          </a:p>
        </p:txBody>
      </p:sp>
      <p:sp>
        <p:nvSpPr>
          <p:cNvPr id="5" name="Slide Number Placeholder 4"/>
          <p:cNvSpPr>
            <a:spLocks noGrp="1"/>
          </p:cNvSpPr>
          <p:nvPr>
            <p:ph type="sldNum" sz="quarter" idx="3"/>
          </p:nvPr>
        </p:nvSpPr>
        <p:spPr>
          <a:xfrm>
            <a:off x="3970677" y="8831035"/>
            <a:ext cx="3038155" cy="465369"/>
          </a:xfrm>
          <a:prstGeom prst="rect">
            <a:avLst/>
          </a:prstGeom>
        </p:spPr>
        <p:txBody>
          <a:bodyPr vert="horz" lIns="90304" tIns="45152" rIns="90304" bIns="45152" rtlCol="0" anchor="b"/>
          <a:lstStyle>
            <a:lvl1pPr algn="r">
              <a:defRPr sz="1200"/>
            </a:lvl1pPr>
          </a:lstStyle>
          <a:p>
            <a:fld id="{BDF7F590-4F31-4F64-BB36-5952A45F6DC6}" type="slidenum">
              <a:rPr lang="en-US" smtClean="0"/>
              <a:t>‹#›</a:t>
            </a:fld>
            <a:endParaRPr lang="en-US"/>
          </a:p>
        </p:txBody>
      </p:sp>
    </p:spTree>
    <p:extLst>
      <p:ext uri="{BB962C8B-B14F-4D97-AF65-F5344CB8AC3E}">
        <p14:creationId xmlns:p14="http://schemas.microsoft.com/office/powerpoint/2010/main" val="3182041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3017" tIns="46509" rIns="93017" bIns="4650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9" y="0"/>
            <a:ext cx="3038475" cy="465138"/>
          </a:xfrm>
          <a:prstGeom prst="rect">
            <a:avLst/>
          </a:prstGeom>
        </p:spPr>
        <p:txBody>
          <a:bodyPr vert="horz" lIns="93017" tIns="46509" rIns="93017" bIns="46509" rtlCol="0"/>
          <a:lstStyle>
            <a:lvl1pPr algn="r" fontAlgn="auto">
              <a:spcBef>
                <a:spcPts val="0"/>
              </a:spcBef>
              <a:spcAft>
                <a:spcPts val="0"/>
              </a:spcAft>
              <a:defRPr sz="1200">
                <a:latin typeface="+mn-lt"/>
                <a:cs typeface="+mn-cs"/>
              </a:defRPr>
            </a:lvl1pPr>
          </a:lstStyle>
          <a:p>
            <a:pPr>
              <a:defRPr/>
            </a:pPr>
            <a:fld id="{A158B3BB-8036-4502-B421-65D64AB828E0}" type="datetimeFigureOut">
              <a:rPr lang="en-US"/>
              <a:pPr>
                <a:defRPr/>
              </a:pPr>
              <a:t>6/28/2019</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017" tIns="46509" rIns="93017" bIns="46509" rtlCol="0" anchor="ctr"/>
          <a:lstStyle/>
          <a:p>
            <a:pPr lvl="0"/>
            <a:endParaRPr lang="en-US" noProof="0" dirty="0"/>
          </a:p>
        </p:txBody>
      </p:sp>
      <p:sp>
        <p:nvSpPr>
          <p:cNvPr id="5" name="Notes Placeholder 4"/>
          <p:cNvSpPr>
            <a:spLocks noGrp="1"/>
          </p:cNvSpPr>
          <p:nvPr>
            <p:ph type="body" sz="quarter" idx="3"/>
          </p:nvPr>
        </p:nvSpPr>
        <p:spPr>
          <a:xfrm>
            <a:off x="701681" y="4414838"/>
            <a:ext cx="5607050" cy="4184650"/>
          </a:xfrm>
          <a:prstGeom prst="rect">
            <a:avLst/>
          </a:prstGeom>
        </p:spPr>
        <p:txBody>
          <a:bodyPr vert="horz" lIns="93017" tIns="46509" rIns="93017" bIns="4650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6" y="8829675"/>
            <a:ext cx="3038475" cy="465138"/>
          </a:xfrm>
          <a:prstGeom prst="rect">
            <a:avLst/>
          </a:prstGeom>
        </p:spPr>
        <p:txBody>
          <a:bodyPr vert="horz" lIns="93017" tIns="46509" rIns="93017" bIns="4650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9" y="8829675"/>
            <a:ext cx="3038475" cy="465138"/>
          </a:xfrm>
          <a:prstGeom prst="rect">
            <a:avLst/>
          </a:prstGeom>
        </p:spPr>
        <p:txBody>
          <a:bodyPr vert="horz" lIns="93017" tIns="46509" rIns="93017" bIns="46509" rtlCol="0" anchor="b"/>
          <a:lstStyle>
            <a:lvl1pPr algn="r" fontAlgn="auto">
              <a:spcBef>
                <a:spcPts val="0"/>
              </a:spcBef>
              <a:spcAft>
                <a:spcPts val="0"/>
              </a:spcAft>
              <a:defRPr sz="1200">
                <a:latin typeface="+mn-lt"/>
                <a:cs typeface="+mn-cs"/>
              </a:defRPr>
            </a:lvl1pPr>
          </a:lstStyle>
          <a:p>
            <a:pPr>
              <a:defRPr/>
            </a:pPr>
            <a:fld id="{F1CD1860-3511-43C5-B73A-81CB751FCBD3}" type="slidenum">
              <a:rPr lang="en-US"/>
              <a:pPr>
                <a:defRPr/>
              </a:pPr>
              <a:t>‹#›</a:t>
            </a:fld>
            <a:endParaRPr lang="en-US" dirty="0"/>
          </a:p>
        </p:txBody>
      </p:sp>
    </p:spTree>
    <p:extLst>
      <p:ext uri="{BB962C8B-B14F-4D97-AF65-F5344CB8AC3E}">
        <p14:creationId xmlns:p14="http://schemas.microsoft.com/office/powerpoint/2010/main" val="3126319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674" algn="l" defTabSz="914269" rtl="0" eaLnBrk="1" latinLnBrk="0" hangingPunct="1">
      <a:defRPr sz="1200" kern="1200">
        <a:solidFill>
          <a:schemeClr val="tx1"/>
        </a:solidFill>
        <a:latin typeface="+mn-lt"/>
        <a:ea typeface="+mn-ea"/>
        <a:cs typeface="+mn-cs"/>
      </a:defRPr>
    </a:lvl6pPr>
    <a:lvl7pPr marL="2742809" algn="l" defTabSz="914269" rtl="0" eaLnBrk="1" latinLnBrk="0" hangingPunct="1">
      <a:defRPr sz="1200" kern="1200">
        <a:solidFill>
          <a:schemeClr val="tx1"/>
        </a:solidFill>
        <a:latin typeface="+mn-lt"/>
        <a:ea typeface="+mn-ea"/>
        <a:cs typeface="+mn-cs"/>
      </a:defRPr>
    </a:lvl7pPr>
    <a:lvl8pPr marL="3199944" algn="l" defTabSz="914269" rtl="0" eaLnBrk="1" latinLnBrk="0" hangingPunct="1">
      <a:defRPr sz="1200" kern="1200">
        <a:solidFill>
          <a:schemeClr val="tx1"/>
        </a:solidFill>
        <a:latin typeface="+mn-lt"/>
        <a:ea typeface="+mn-ea"/>
        <a:cs typeface="+mn-cs"/>
      </a:defRPr>
    </a:lvl8pPr>
    <a:lvl9pPr marL="3657078" algn="l" defTabSz="91426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DFAC274-9239-47B5-A867-570603EF2FF8}" type="slidenum">
              <a:rPr lang="en-US" smtClean="0"/>
              <a:pPr>
                <a:defRPr/>
              </a:pPr>
              <a:t>1</a:t>
            </a:fld>
            <a:endParaRPr lang="en-US" dirty="0"/>
          </a:p>
        </p:txBody>
      </p:sp>
    </p:spTree>
    <p:extLst>
      <p:ext uri="{BB962C8B-B14F-4D97-AF65-F5344CB8AC3E}">
        <p14:creationId xmlns:p14="http://schemas.microsoft.com/office/powerpoint/2010/main" val="2349212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117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D1860-3511-43C5-B73A-81CB751FC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2570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09BA11CB-E6C1-4AEA-8C07-B4D437CB9D02}"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3000564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992572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4687B6A3-F14C-4518-A502-21A745083681}"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689172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1748" name="Slide Number Placeholder 3"/>
          <p:cNvSpPr txBox="1">
            <a:spLocks noGrp="1"/>
          </p:cNvSpPr>
          <p:nvPr/>
        </p:nvSpPr>
        <p:spPr bwMode="auto">
          <a:xfrm>
            <a:off x="397034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17" tIns="46509" rIns="93017" bIns="46509" anchor="b"/>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algn="r" eaLnBrk="1" hangingPunct="1"/>
            <a:fld id="{3394E8B5-BED6-47F6-8387-894A75B824E9}" type="slidenum">
              <a:rPr lang="en-US" sz="1200">
                <a:solidFill>
                  <a:srgbClr val="000000"/>
                </a:solidFill>
                <a:latin typeface="Calibri" pitchFamily="34" charset="0"/>
              </a:rPr>
              <a:pPr algn="r" eaLnBrk="1" hangingPunct="1"/>
              <a:t>2</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128880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36E02983-8405-4425-8815-DDC201AEA57E}" type="slidenum">
              <a:rPr lang="en-US" smtClean="0"/>
              <a:pPr>
                <a:defRPr/>
              </a:pPr>
              <a:t>3</a:t>
            </a:fld>
            <a:endParaRPr lang="en-US" dirty="0"/>
          </a:p>
        </p:txBody>
      </p:sp>
    </p:spTree>
    <p:extLst>
      <p:ext uri="{BB962C8B-B14F-4D97-AF65-F5344CB8AC3E}">
        <p14:creationId xmlns:p14="http://schemas.microsoft.com/office/powerpoint/2010/main" val="80571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4</a:t>
            </a:fld>
            <a:endParaRPr lang="en-US" dirty="0"/>
          </a:p>
        </p:txBody>
      </p:sp>
    </p:spTree>
    <p:extLst>
      <p:ext uri="{BB962C8B-B14F-4D97-AF65-F5344CB8AC3E}">
        <p14:creationId xmlns:p14="http://schemas.microsoft.com/office/powerpoint/2010/main" val="125180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visit bldnewark.com to RSVP</a:t>
            </a:r>
          </a:p>
          <a:p>
            <a:endParaRPr lang="en-US" dirty="0"/>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5</a:t>
            </a:fld>
            <a:endParaRPr lang="en-US" dirty="0"/>
          </a:p>
        </p:txBody>
      </p:sp>
    </p:spTree>
    <p:extLst>
      <p:ext uri="{BB962C8B-B14F-4D97-AF65-F5344CB8AC3E}">
        <p14:creationId xmlns:p14="http://schemas.microsoft.com/office/powerpoint/2010/main" val="1317771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'Please register/ RSVP for Bishop Rey's Pastoral visit celebration at the Secretariat Mini Cyber station at the auditorium tonight. The deadline for last registration is July 5, 2019. Kindly register so you will be counted and your names listed at the front desk".</a:t>
            </a:r>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6</a:t>
            </a:fld>
            <a:endParaRPr lang="en-US" dirty="0"/>
          </a:p>
        </p:txBody>
      </p:sp>
    </p:spTree>
    <p:extLst>
      <p:ext uri="{BB962C8B-B14F-4D97-AF65-F5344CB8AC3E}">
        <p14:creationId xmlns:p14="http://schemas.microsoft.com/office/powerpoint/2010/main" val="384085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7</a:t>
            </a:fld>
            <a:endParaRPr lang="en-US" dirty="0"/>
          </a:p>
        </p:txBody>
      </p:sp>
    </p:spTree>
    <p:extLst>
      <p:ext uri="{BB962C8B-B14F-4D97-AF65-F5344CB8AC3E}">
        <p14:creationId xmlns:p14="http://schemas.microsoft.com/office/powerpoint/2010/main" val="237393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8</a:t>
            </a:fld>
            <a:endParaRPr lang="en-US" dirty="0"/>
          </a:p>
        </p:txBody>
      </p:sp>
    </p:spTree>
    <p:extLst>
      <p:ext uri="{BB962C8B-B14F-4D97-AF65-F5344CB8AC3E}">
        <p14:creationId xmlns:p14="http://schemas.microsoft.com/office/powerpoint/2010/main" val="39195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CD1860-3511-43C5-B73A-81CB751FCBD3}" type="slidenum">
              <a:rPr lang="en-US" smtClean="0"/>
              <a:pPr>
                <a:defRPr/>
              </a:pPr>
              <a:t>9</a:t>
            </a:fld>
            <a:endParaRPr lang="en-US" dirty="0"/>
          </a:p>
        </p:txBody>
      </p:sp>
    </p:spTree>
    <p:extLst>
      <p:ext uri="{BB962C8B-B14F-4D97-AF65-F5344CB8AC3E}">
        <p14:creationId xmlns:p14="http://schemas.microsoft.com/office/powerpoint/2010/main" val="154145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20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84ABF9-6B91-4CEA-A23A-504B08C0E0EB}" type="datetimeFigureOut">
              <a:rPr lang="en-US"/>
              <a:pPr>
                <a:defRPr/>
              </a:pPr>
              <a:t>6/28/2019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0597-200C-4793-89EF-1CF87B6B2351}" type="slidenum">
              <a:rPr lang="en-US"/>
              <a:pPr>
                <a:defRPr/>
              </a:pPr>
              <a:t>‹#›</a:t>
            </a:fld>
            <a:endParaRPr lang="en-US" dirty="0"/>
          </a:p>
        </p:txBody>
      </p:sp>
    </p:spTree>
    <p:extLst>
      <p:ext uri="{BB962C8B-B14F-4D97-AF65-F5344CB8AC3E}">
        <p14:creationId xmlns:p14="http://schemas.microsoft.com/office/powerpoint/2010/main" val="866089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38989BC-3277-4B9D-ADEF-E8F1685D7AB0}"/>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426009C2-9509-49DD-82FF-46B765A7F000}"/>
                </a:ext>
              </a:extLst>
            </p:cNvPr>
            <p:cNvGrpSpPr>
              <a:grpSpLocks/>
            </p:cNvGrpSpPr>
            <p:nvPr userDrawn="1"/>
          </p:nvGrpSpPr>
          <p:grpSpPr bwMode="auto">
            <a:xfrm rot="-215207">
              <a:off x="3690" y="234"/>
              <a:ext cx="1857" cy="3625"/>
              <a:chOff x="3010" y="778"/>
              <a:chExt cx="1857" cy="3625"/>
            </a:xfrm>
          </p:grpSpPr>
          <p:sp>
            <p:nvSpPr>
              <p:cNvPr id="39" name="Freeform 4">
                <a:extLst>
                  <a:ext uri="{FF2B5EF4-FFF2-40B4-BE49-F238E27FC236}">
                    <a16:creationId xmlns:a16="http://schemas.microsoft.com/office/drawing/2014/main" id="{CD53EA48-1A8F-4AA0-B9DA-5F0B5F7B6526}"/>
                  </a:ext>
                </a:extLst>
              </p:cNvPr>
              <p:cNvSpPr>
                <a:spLocks/>
              </p:cNvSpPr>
              <p:nvPr userDrawn="1"/>
            </p:nvSpPr>
            <p:spPr bwMode="ltGray">
              <a:xfrm rot="12185230" flipV="1">
                <a:off x="3533" y="776"/>
                <a:ext cx="1333" cy="1485"/>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DEE4B290-A736-4AC7-849B-99ABE2F221C1}"/>
                  </a:ext>
                </a:extLst>
              </p:cNvPr>
              <p:cNvSpPr>
                <a:spLocks/>
              </p:cNvSpPr>
              <p:nvPr userDrawn="1"/>
            </p:nvSpPr>
            <p:spPr bwMode="ltGray">
              <a:xfrm rot="12185230" flipV="1">
                <a:off x="4028" y="1800"/>
                <a:ext cx="571" cy="531"/>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06DD8FA9-2A5D-4717-A549-F5C62B682A11}"/>
                  </a:ext>
                </a:extLst>
              </p:cNvPr>
              <p:cNvSpPr>
                <a:spLocks/>
              </p:cNvSpPr>
              <p:nvPr userDrawn="1"/>
            </p:nvSpPr>
            <p:spPr bwMode="ltGray">
              <a:xfrm rot="12185230" flipV="1">
                <a:off x="3637" y="2165"/>
                <a:ext cx="277" cy="249"/>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52299FE5-91E5-49CD-B9D6-4726787AE795}"/>
                  </a:ext>
                </a:extLst>
              </p:cNvPr>
              <p:cNvSpPr>
                <a:spLocks/>
              </p:cNvSpPr>
              <p:nvPr userDrawn="1"/>
            </p:nvSpPr>
            <p:spPr bwMode="ltGray">
              <a:xfrm rot="12185230" flipV="1">
                <a:off x="3978" y="975"/>
                <a:ext cx="245" cy="34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5F76F58F-D59C-437A-8287-3E067E91AA5E}"/>
                  </a:ext>
                </a:extLst>
              </p:cNvPr>
              <p:cNvSpPr>
                <a:spLocks/>
              </p:cNvSpPr>
              <p:nvPr userDrawn="1"/>
            </p:nvSpPr>
            <p:spPr bwMode="ltGray">
              <a:xfrm rot="12185230" flipV="1">
                <a:off x="3843" y="2207"/>
                <a:ext cx="103" cy="209"/>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9E69A1C6-85E2-45B3-95DE-0EBA7BB72C01}"/>
                  </a:ext>
                </a:extLst>
              </p:cNvPr>
              <p:cNvSpPr>
                <a:spLocks/>
              </p:cNvSpPr>
              <p:nvPr userDrawn="1"/>
            </p:nvSpPr>
            <p:spPr bwMode="ltGray">
              <a:xfrm rot="12185230" flipV="1">
                <a:off x="3893" y="1325"/>
                <a:ext cx="120" cy="90"/>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829FF9AB-480D-424F-B023-A19DA5A7BFF6}"/>
                  </a:ext>
                </a:extLst>
              </p:cNvPr>
              <p:cNvSpPr>
                <a:spLocks/>
              </p:cNvSpPr>
              <p:nvPr userDrawn="1"/>
            </p:nvSpPr>
            <p:spPr bwMode="ltGray">
              <a:xfrm rot="12185230" flipV="1">
                <a:off x="3010" y="2344"/>
                <a:ext cx="330" cy="2059"/>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29B2C2AB-3F71-4CCC-B01D-3515DF98B5DC}"/>
                </a:ext>
              </a:extLst>
            </p:cNvPr>
            <p:cNvSpPr>
              <a:spLocks/>
            </p:cNvSpPr>
            <p:nvPr userDrawn="1"/>
          </p:nvSpPr>
          <p:spPr bwMode="ltGray">
            <a:xfrm rot="373331" flipH="1">
              <a:off x="22" y="1957"/>
              <a:ext cx="323" cy="649"/>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AB449391-C633-4A44-8A20-7628174228C9}"/>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191C47F5-BB58-418B-8FCC-836290525C63}"/>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D98A3249-A163-4450-BF20-655A1FD3C181}"/>
                </a:ext>
              </a:extLst>
            </p:cNvPr>
            <p:cNvSpPr>
              <a:spLocks/>
            </p:cNvSpPr>
            <p:nvPr userDrawn="1"/>
          </p:nvSpPr>
          <p:spPr bwMode="ltGray">
            <a:xfrm rot="373331" flipH="1">
              <a:off x="898" y="2855"/>
              <a:ext cx="354" cy="464"/>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29E1180C-1063-4A2C-8D13-F12B5DCC1703}"/>
                </a:ext>
              </a:extLst>
            </p:cNvPr>
            <p:cNvSpPr>
              <a:spLocks/>
            </p:cNvSpPr>
            <p:nvPr userDrawn="1"/>
          </p:nvSpPr>
          <p:spPr bwMode="ltGray">
            <a:xfrm rot="373331" flipH="1">
              <a:off x="799" y="2979"/>
              <a:ext cx="87" cy="274"/>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9225073A-F2AE-4B7B-85C3-E4182CC4E4EF}"/>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A20DEEFC-F86B-4171-B8E5-A5707482A3BB}"/>
                </a:ext>
              </a:extLst>
            </p:cNvPr>
            <p:cNvGrpSpPr>
              <a:grpSpLocks/>
            </p:cNvGrpSpPr>
            <p:nvPr userDrawn="1"/>
          </p:nvGrpSpPr>
          <p:grpSpPr bwMode="auto">
            <a:xfrm rot="3220060">
              <a:off x="2631" y="754"/>
              <a:ext cx="569" cy="637"/>
              <a:chOff x="1727" y="866"/>
              <a:chExt cx="129" cy="157"/>
            </a:xfrm>
          </p:grpSpPr>
          <p:sp>
            <p:nvSpPr>
              <p:cNvPr id="36" name="Freeform 18">
                <a:extLst>
                  <a:ext uri="{FF2B5EF4-FFF2-40B4-BE49-F238E27FC236}">
                    <a16:creationId xmlns:a16="http://schemas.microsoft.com/office/drawing/2014/main" id="{F26701D4-3B90-4832-B897-1C8A31E693BD}"/>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892B4177-5145-4FBD-AE7F-5596D3A3A8B3}"/>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A4A75D24-6B1F-4574-BB30-248C5CFA0F53}"/>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CBD2ADE1-DB88-4043-9439-C841791C7689}"/>
                </a:ext>
              </a:extLst>
            </p:cNvPr>
            <p:cNvGrpSpPr>
              <a:grpSpLocks/>
            </p:cNvGrpSpPr>
            <p:nvPr userDrawn="1"/>
          </p:nvGrpSpPr>
          <p:grpSpPr bwMode="auto">
            <a:xfrm rot="-6691250">
              <a:off x="3637" y="132"/>
              <a:ext cx="356" cy="607"/>
              <a:chOff x="1727" y="866"/>
              <a:chExt cx="129" cy="157"/>
            </a:xfrm>
          </p:grpSpPr>
          <p:sp>
            <p:nvSpPr>
              <p:cNvPr id="33" name="Freeform 22">
                <a:extLst>
                  <a:ext uri="{FF2B5EF4-FFF2-40B4-BE49-F238E27FC236}">
                    <a16:creationId xmlns:a16="http://schemas.microsoft.com/office/drawing/2014/main" id="{EA4F0655-1764-4888-803A-7C977B146369}"/>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3A278C46-68B5-4795-8B52-072971494255}"/>
                  </a:ext>
                </a:extLst>
              </p:cNvPr>
              <p:cNvSpPr>
                <a:spLocks/>
              </p:cNvSpPr>
              <p:nvPr userDrawn="1"/>
            </p:nvSpPr>
            <p:spPr bwMode="ltGray">
              <a:xfrm>
                <a:off x="1788"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7F848F93-8157-4D10-ADC6-F09D5E62E143}"/>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315AE569-CE11-4829-9206-C4ADB838AF7E}"/>
                </a:ext>
              </a:extLst>
            </p:cNvPr>
            <p:cNvGrpSpPr>
              <a:grpSpLocks/>
            </p:cNvGrpSpPr>
            <p:nvPr userDrawn="1"/>
          </p:nvGrpSpPr>
          <p:grpSpPr bwMode="auto">
            <a:xfrm rot="8524840">
              <a:off x="668" y="3321"/>
              <a:ext cx="501" cy="502"/>
              <a:chOff x="1727" y="866"/>
              <a:chExt cx="129" cy="157"/>
            </a:xfrm>
          </p:grpSpPr>
          <p:sp>
            <p:nvSpPr>
              <p:cNvPr id="30" name="Freeform 26">
                <a:extLst>
                  <a:ext uri="{FF2B5EF4-FFF2-40B4-BE49-F238E27FC236}">
                    <a16:creationId xmlns:a16="http://schemas.microsoft.com/office/drawing/2014/main" id="{FCFFF352-DB4A-4E8D-BE77-7F3287B06845}"/>
                  </a:ext>
                </a:extLst>
              </p:cNvPr>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BDAA4695-A2A6-40FE-BFBB-716CB7D78597}"/>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A199660D-4C3D-4961-91EE-9A2628A659CE}"/>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40BABEFC-0AAF-4AF0-B3AF-2117F4FE6C72}"/>
                </a:ext>
              </a:extLst>
            </p:cNvPr>
            <p:cNvGrpSpPr>
              <a:grpSpLocks/>
            </p:cNvGrpSpPr>
            <p:nvPr userDrawn="1"/>
          </p:nvGrpSpPr>
          <p:grpSpPr bwMode="auto">
            <a:xfrm rot="4106450" flipH="1">
              <a:off x="393" y="262"/>
              <a:ext cx="709" cy="892"/>
              <a:chOff x="1727" y="866"/>
              <a:chExt cx="129" cy="157"/>
            </a:xfrm>
          </p:grpSpPr>
          <p:sp>
            <p:nvSpPr>
              <p:cNvPr id="27" name="Freeform 30">
                <a:extLst>
                  <a:ext uri="{FF2B5EF4-FFF2-40B4-BE49-F238E27FC236}">
                    <a16:creationId xmlns:a16="http://schemas.microsoft.com/office/drawing/2014/main" id="{B6D75702-1AC5-4418-970C-1634642C6D0C}"/>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1681DEDB-C29E-40F2-B309-B073EDB277A6}"/>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569EFE46-D8C9-4021-9F2B-5459B9A6BBE6}"/>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6120E7E3-58E7-4E10-AFED-B1167A555A94}"/>
                </a:ext>
              </a:extLst>
            </p:cNvPr>
            <p:cNvGrpSpPr>
              <a:grpSpLocks/>
            </p:cNvGrpSpPr>
            <p:nvPr userDrawn="1"/>
          </p:nvGrpSpPr>
          <p:grpSpPr bwMode="auto">
            <a:xfrm rot="10015322" flipH="1">
              <a:off x="4625" y="2382"/>
              <a:ext cx="709" cy="892"/>
              <a:chOff x="1727" y="866"/>
              <a:chExt cx="129" cy="157"/>
            </a:xfrm>
          </p:grpSpPr>
          <p:sp>
            <p:nvSpPr>
              <p:cNvPr id="24" name="Freeform 34">
                <a:extLst>
                  <a:ext uri="{FF2B5EF4-FFF2-40B4-BE49-F238E27FC236}">
                    <a16:creationId xmlns:a16="http://schemas.microsoft.com/office/drawing/2014/main" id="{9DC03D27-551D-4FA6-90BD-59A151E66383}"/>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7CFDFDDB-F660-438B-8C4D-F39044C8BA03}"/>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E00BF203-1147-4F51-B0B8-2E57160C6587}"/>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784D6A9E-A20E-4469-9F1D-348E3A5CA2D5}"/>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D43F1CEB-29E4-4449-8A42-338258C01407}"/>
                </a:ext>
              </a:extLst>
            </p:cNvPr>
            <p:cNvSpPr>
              <a:spLocks/>
            </p:cNvSpPr>
            <p:nvPr userDrawn="1"/>
          </p:nvSpPr>
          <p:spPr bwMode="ltGray">
            <a:xfrm rot="9832527" flipV="1">
              <a:off x="2158" y="102"/>
              <a:ext cx="681" cy="593"/>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A1A316AE-FAEA-42A4-8A17-02683981DFFC}"/>
                </a:ext>
              </a:extLst>
            </p:cNvPr>
            <p:cNvSpPr>
              <a:spLocks/>
            </p:cNvSpPr>
            <p:nvPr userDrawn="1"/>
          </p:nvSpPr>
          <p:spPr bwMode="ltGray">
            <a:xfrm rot="9832527" flipV="1">
              <a:off x="1997" y="858"/>
              <a:ext cx="330" cy="278"/>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D9119335-8E62-493E-8C2D-83B939D0F8C3}"/>
                </a:ext>
              </a:extLst>
            </p:cNvPr>
            <p:cNvSpPr>
              <a:spLocks/>
            </p:cNvSpPr>
            <p:nvPr userDrawn="1"/>
          </p:nvSpPr>
          <p:spPr bwMode="ltGray">
            <a:xfrm rot="9832527" flipV="1">
              <a:off x="2224" y="808"/>
              <a:ext cx="123" cy="233"/>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C391C919-9B71-4CBE-8FC9-4374E8D333C1}"/>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F2679C39-42D2-42E6-A5DF-BAC197DF3D9D}"/>
                </a:ext>
              </a:extLst>
            </p:cNvPr>
            <p:cNvSpPr>
              <a:spLocks/>
            </p:cNvSpPr>
            <p:nvPr userDrawn="1"/>
          </p:nvSpPr>
          <p:spPr bwMode="ltGray">
            <a:xfrm rot="9832527" flipV="1">
              <a:off x="2173" y="1238"/>
              <a:ext cx="393" cy="2300"/>
            </a:xfrm>
            <a:custGeom>
              <a:avLst/>
              <a:gdLst>
                <a:gd name="T0" fmla="*/ 0 w 149"/>
                <a:gd name="T1" fmla="*/ 0 h 704"/>
                <a:gd name="T2" fmla="*/ 6 w 149"/>
                <a:gd name="T3" fmla="*/ 6 h 704"/>
                <a:gd name="T4" fmla="*/ 16 w 149"/>
                <a:gd name="T5" fmla="*/ 14 h 704"/>
                <a:gd name="T6" fmla="*/ 28 w 149"/>
                <a:gd name="T7" fmla="*/ 24 h 704"/>
                <a:gd name="T8" fmla="*/ 41 w 149"/>
                <a:gd name="T9" fmla="*/ 37 h 704"/>
                <a:gd name="T10" fmla="*/ 58 w 149"/>
                <a:gd name="T11" fmla="*/ 53 h 704"/>
                <a:gd name="T12" fmla="*/ 73 w 149"/>
                <a:gd name="T13" fmla="*/ 70 h 704"/>
                <a:gd name="T14" fmla="*/ 88 w 149"/>
                <a:gd name="T15" fmla="*/ 90 h 704"/>
                <a:gd name="T16" fmla="*/ 100 w 149"/>
                <a:gd name="T17" fmla="*/ 113 h 704"/>
                <a:gd name="T18" fmla="*/ 112 w 149"/>
                <a:gd name="T19" fmla="*/ 137 h 704"/>
                <a:gd name="T20" fmla="*/ 120 w 149"/>
                <a:gd name="T21" fmla="*/ 165 h 704"/>
                <a:gd name="T22" fmla="*/ 124 w 149"/>
                <a:gd name="T23" fmla="*/ 196 h 704"/>
                <a:gd name="T24" fmla="*/ 126 w 149"/>
                <a:gd name="T25" fmla="*/ 228 h 704"/>
                <a:gd name="T26" fmla="*/ 120 w 149"/>
                <a:gd name="T27" fmla="*/ 264 h 704"/>
                <a:gd name="T28" fmla="*/ 109 w 149"/>
                <a:gd name="T29" fmla="*/ 302 h 704"/>
                <a:gd name="T30" fmla="*/ 92 w 149"/>
                <a:gd name="T31" fmla="*/ 342 h 704"/>
                <a:gd name="T32" fmla="*/ 67 w 149"/>
                <a:gd name="T33" fmla="*/ 386 h 704"/>
                <a:gd name="T34" fmla="*/ 39 w 149"/>
                <a:gd name="T35" fmla="*/ 436 h 704"/>
                <a:gd name="T36" fmla="*/ 21 w 149"/>
                <a:gd name="T37" fmla="*/ 482 h 704"/>
                <a:gd name="T38" fmla="*/ 10 w 149"/>
                <a:gd name="T39" fmla="*/ 525 h 704"/>
                <a:gd name="T40" fmla="*/ 6 w 149"/>
                <a:gd name="T41" fmla="*/ 566 h 704"/>
                <a:gd name="T42" fmla="*/ 6 w 149"/>
                <a:gd name="T43" fmla="*/ 605 h 704"/>
                <a:gd name="T44" fmla="*/ 8 w 149"/>
                <a:gd name="T45" fmla="*/ 641 h 704"/>
                <a:gd name="T46" fmla="*/ 12 w 149"/>
                <a:gd name="T47" fmla="*/ 673 h 704"/>
                <a:gd name="T48" fmla="*/ 14 w 149"/>
                <a:gd name="T49" fmla="*/ 704 h 704"/>
                <a:gd name="T50" fmla="*/ 41 w 149"/>
                <a:gd name="T51" fmla="*/ 688 h 704"/>
                <a:gd name="T52" fmla="*/ 39 w 149"/>
                <a:gd name="T53" fmla="*/ 680 h 704"/>
                <a:gd name="T54" fmla="*/ 36 w 149"/>
                <a:gd name="T55" fmla="*/ 657 h 704"/>
                <a:gd name="T56" fmla="*/ 33 w 149"/>
                <a:gd name="T57" fmla="*/ 622 h 704"/>
                <a:gd name="T58" fmla="*/ 35 w 149"/>
                <a:gd name="T59" fmla="*/ 575 h 704"/>
                <a:gd name="T60" fmla="*/ 41 w 149"/>
                <a:gd name="T61" fmla="*/ 519 h 704"/>
                <a:gd name="T62" fmla="*/ 58 w 149"/>
                <a:gd name="T63" fmla="*/ 455 h 704"/>
                <a:gd name="T64" fmla="*/ 86 w 149"/>
                <a:gd name="T65" fmla="*/ 386 h 704"/>
                <a:gd name="T66" fmla="*/ 129 w 149"/>
                <a:gd name="T67" fmla="*/ 313 h 704"/>
                <a:gd name="T68" fmla="*/ 143 w 149"/>
                <a:gd name="T69" fmla="*/ 279 h 704"/>
                <a:gd name="T70" fmla="*/ 149 w 149"/>
                <a:gd name="T71" fmla="*/ 235 h 704"/>
                <a:gd name="T72" fmla="*/ 144 w 149"/>
                <a:gd name="T73" fmla="*/ 184 h 704"/>
                <a:gd name="T74" fmla="*/ 131 w 149"/>
                <a:gd name="T75" fmla="*/ 134 h 704"/>
                <a:gd name="T76" fmla="*/ 109 w 149"/>
                <a:gd name="T77" fmla="*/ 85 h 704"/>
                <a:gd name="T78" fmla="*/ 81 w 149"/>
                <a:gd name="T79" fmla="*/ 44 h 704"/>
                <a:gd name="T80" fmla="*/ 44 w 149"/>
                <a:gd name="T81" fmla="*/ 14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C5C9F268-7347-4C7D-832F-3810028E9CE8}"/>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9375" name="Rectangle 47"/>
          <p:cNvSpPr>
            <a:spLocks noGrp="1" noChangeArrowheads="1"/>
          </p:cNvSpPr>
          <p:nvPr>
            <p:ph type="ctrTitle"/>
          </p:nvPr>
        </p:nvSpPr>
        <p:spPr>
          <a:xfrm>
            <a:off x="2455863" y="596900"/>
            <a:ext cx="6192837" cy="3581400"/>
          </a:xfrm>
        </p:spPr>
        <p:txBody>
          <a:bodyPr/>
          <a:lstStyle>
            <a:lvl1pPr>
              <a:defRPr sz="5200" b="1"/>
            </a:lvl1pPr>
          </a:lstStyle>
          <a:p>
            <a:r>
              <a:rPr lang="en-US"/>
              <a:t>Click to edit Master title style</a:t>
            </a:r>
          </a:p>
        </p:txBody>
      </p:sp>
      <p:sp>
        <p:nvSpPr>
          <p:cNvPr id="9937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000000"/>
                  </a:outerShdw>
                </a:effectLst>
              </a:defRPr>
            </a:lvl1pPr>
          </a:lstStyle>
          <a:p>
            <a:r>
              <a:rPr lang="en-US"/>
              <a:t>Click to edit Master subtitle style</a:t>
            </a:r>
          </a:p>
        </p:txBody>
      </p:sp>
      <p:sp>
        <p:nvSpPr>
          <p:cNvPr id="46" name="Rectangle 44">
            <a:extLst>
              <a:ext uri="{FF2B5EF4-FFF2-40B4-BE49-F238E27FC236}">
                <a16:creationId xmlns:a16="http://schemas.microsoft.com/office/drawing/2014/main" id="{4D2DC949-0B51-4482-8D6D-EFE19EA4CEE6}"/>
              </a:ext>
            </a:extLst>
          </p:cNvPr>
          <p:cNvSpPr>
            <a:spLocks noGrp="1" noChangeArrowheads="1"/>
          </p:cNvSpPr>
          <p:nvPr>
            <p:ph type="dt" sz="half" idx="10"/>
          </p:nvPr>
        </p:nvSpPr>
        <p:spPr>
          <a:xfrm>
            <a:off x="457200" y="6248400"/>
            <a:ext cx="21336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78B9F542-7445-4B9B-9B05-BA6CF425D370}"/>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0E8DEE73-4B68-4E91-A1E1-96AF4E3BA99E}"/>
              </a:ext>
            </a:extLst>
          </p:cNvPr>
          <p:cNvSpPr>
            <a:spLocks noGrp="1" noChangeArrowheads="1"/>
          </p:cNvSpPr>
          <p:nvPr>
            <p:ph type="sldNum" sz="quarter" idx="12"/>
          </p:nvPr>
        </p:nvSpPr>
        <p:spPr/>
        <p:txBody>
          <a:bodyPr/>
          <a:lstStyle>
            <a:lvl1pPr>
              <a:defRPr smtClean="0"/>
            </a:lvl1pPr>
          </a:lstStyle>
          <a:p>
            <a:pPr>
              <a:defRPr/>
            </a:pPr>
            <a:fld id="{1B65B520-765A-48DF-92CD-25D2BEC80BCD}" type="slidenum">
              <a:rPr lang="en-US" altLang="en-US"/>
              <a:pPr>
                <a:defRPr/>
              </a:pPr>
              <a:t>‹#›</a:t>
            </a:fld>
            <a:endParaRPr lang="en-US" altLang="en-US"/>
          </a:p>
        </p:txBody>
      </p:sp>
    </p:spTree>
    <p:extLst>
      <p:ext uri="{BB962C8B-B14F-4D97-AF65-F5344CB8AC3E}">
        <p14:creationId xmlns:p14="http://schemas.microsoft.com/office/powerpoint/2010/main" val="3260029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B23511B1-895B-4676-BCCF-26A326F0C0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A55A1D1E-2579-4A4D-98FA-2A76719EA8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69E9AC29-ACC2-475C-8B97-D3485FCB6699}"/>
              </a:ext>
            </a:extLst>
          </p:cNvPr>
          <p:cNvSpPr>
            <a:spLocks noGrp="1" noChangeArrowheads="1"/>
          </p:cNvSpPr>
          <p:nvPr>
            <p:ph type="sldNum" sz="quarter" idx="12"/>
          </p:nvPr>
        </p:nvSpPr>
        <p:spPr>
          <a:ln/>
        </p:spPr>
        <p:txBody>
          <a:bodyPr/>
          <a:lstStyle>
            <a:lvl1pPr>
              <a:defRPr/>
            </a:lvl1pPr>
          </a:lstStyle>
          <a:p>
            <a:pPr>
              <a:defRPr/>
            </a:pPr>
            <a:fld id="{96D16F68-758B-47ED-A04E-3C94FF61085F}" type="slidenum">
              <a:rPr lang="en-US" altLang="en-US"/>
              <a:pPr>
                <a:defRPr/>
              </a:pPr>
              <a:t>‹#›</a:t>
            </a:fld>
            <a:endParaRPr lang="en-US" altLang="en-US"/>
          </a:p>
        </p:txBody>
      </p:sp>
    </p:spTree>
    <p:extLst>
      <p:ext uri="{BB962C8B-B14F-4D97-AF65-F5344CB8AC3E}">
        <p14:creationId xmlns:p14="http://schemas.microsoft.com/office/powerpoint/2010/main" val="27111855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137AD8BE-E094-4871-BA96-9E173691A2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62AFA1AA-480C-4C7C-86D8-C1621EA8F5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6AD7A46-318D-4364-9C16-0EA6CDA1BB5F}"/>
              </a:ext>
            </a:extLst>
          </p:cNvPr>
          <p:cNvSpPr>
            <a:spLocks noGrp="1" noChangeArrowheads="1"/>
          </p:cNvSpPr>
          <p:nvPr>
            <p:ph type="sldNum" sz="quarter" idx="12"/>
          </p:nvPr>
        </p:nvSpPr>
        <p:spPr>
          <a:ln/>
        </p:spPr>
        <p:txBody>
          <a:bodyPr/>
          <a:lstStyle>
            <a:lvl1pPr>
              <a:defRPr/>
            </a:lvl1pPr>
          </a:lstStyle>
          <a:p>
            <a:pPr>
              <a:defRPr/>
            </a:pPr>
            <a:fld id="{816AB8CF-3380-49F3-BA36-038C4DA892E3}" type="slidenum">
              <a:rPr lang="en-US" altLang="en-US"/>
              <a:pPr>
                <a:defRPr/>
              </a:pPr>
              <a:t>‹#›</a:t>
            </a:fld>
            <a:endParaRPr lang="en-US" altLang="en-US"/>
          </a:p>
        </p:txBody>
      </p:sp>
    </p:spTree>
    <p:extLst>
      <p:ext uri="{BB962C8B-B14F-4D97-AF65-F5344CB8AC3E}">
        <p14:creationId xmlns:p14="http://schemas.microsoft.com/office/powerpoint/2010/main" val="35333934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D63EDD1B-3870-4592-9E13-49D49E25A3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37395940-7EC2-4FC8-8059-FD9F0510D0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DE6151F6-6C9D-4DC8-B85F-0B8E252CFCBE}"/>
              </a:ext>
            </a:extLst>
          </p:cNvPr>
          <p:cNvSpPr>
            <a:spLocks noGrp="1" noChangeArrowheads="1"/>
          </p:cNvSpPr>
          <p:nvPr>
            <p:ph type="sldNum" sz="quarter" idx="12"/>
          </p:nvPr>
        </p:nvSpPr>
        <p:spPr>
          <a:ln/>
        </p:spPr>
        <p:txBody>
          <a:bodyPr/>
          <a:lstStyle>
            <a:lvl1pPr>
              <a:defRPr/>
            </a:lvl1pPr>
          </a:lstStyle>
          <a:p>
            <a:pPr>
              <a:defRPr/>
            </a:pPr>
            <a:fld id="{0AE65BF9-D3CB-4457-A508-23562169AFDB}" type="slidenum">
              <a:rPr lang="en-US" altLang="en-US"/>
              <a:pPr>
                <a:defRPr/>
              </a:pPr>
              <a:t>‹#›</a:t>
            </a:fld>
            <a:endParaRPr lang="en-US" altLang="en-US"/>
          </a:p>
        </p:txBody>
      </p:sp>
    </p:spTree>
    <p:extLst>
      <p:ext uri="{BB962C8B-B14F-4D97-AF65-F5344CB8AC3E}">
        <p14:creationId xmlns:p14="http://schemas.microsoft.com/office/powerpoint/2010/main" val="26155360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2CC26148-A9B4-4DB9-ADDB-994DFC393E6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43584C8A-5906-4470-88D7-127A0B93CD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F1FF4D54-02F9-44D7-9C60-2BDCCCC92308}"/>
              </a:ext>
            </a:extLst>
          </p:cNvPr>
          <p:cNvSpPr>
            <a:spLocks noGrp="1" noChangeArrowheads="1"/>
          </p:cNvSpPr>
          <p:nvPr>
            <p:ph type="sldNum" sz="quarter" idx="12"/>
          </p:nvPr>
        </p:nvSpPr>
        <p:spPr>
          <a:ln/>
        </p:spPr>
        <p:txBody>
          <a:bodyPr/>
          <a:lstStyle>
            <a:lvl1pPr>
              <a:defRPr/>
            </a:lvl1pPr>
          </a:lstStyle>
          <a:p>
            <a:pPr>
              <a:defRPr/>
            </a:pPr>
            <a:fld id="{06F68344-7D14-4420-9EF7-BC3AEF3BC0F4}" type="slidenum">
              <a:rPr lang="en-US" altLang="en-US"/>
              <a:pPr>
                <a:defRPr/>
              </a:pPr>
              <a:t>‹#›</a:t>
            </a:fld>
            <a:endParaRPr lang="en-US" altLang="en-US"/>
          </a:p>
        </p:txBody>
      </p:sp>
    </p:spTree>
    <p:extLst>
      <p:ext uri="{BB962C8B-B14F-4D97-AF65-F5344CB8AC3E}">
        <p14:creationId xmlns:p14="http://schemas.microsoft.com/office/powerpoint/2010/main" val="25091240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9F75CB22-CA5C-4C30-8F06-9227D0BF70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33896120-60D8-40D0-A02E-540D71D93E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66841D09-061D-4C93-ADAF-5ED5A825444C}"/>
              </a:ext>
            </a:extLst>
          </p:cNvPr>
          <p:cNvSpPr>
            <a:spLocks noGrp="1" noChangeArrowheads="1"/>
          </p:cNvSpPr>
          <p:nvPr>
            <p:ph type="sldNum" sz="quarter" idx="12"/>
          </p:nvPr>
        </p:nvSpPr>
        <p:spPr>
          <a:ln/>
        </p:spPr>
        <p:txBody>
          <a:bodyPr/>
          <a:lstStyle>
            <a:lvl1pPr>
              <a:defRPr/>
            </a:lvl1pPr>
          </a:lstStyle>
          <a:p>
            <a:pPr>
              <a:defRPr/>
            </a:pPr>
            <a:fld id="{BF41272D-809A-4DA6-B2ED-1281100653C3}" type="slidenum">
              <a:rPr lang="en-US" altLang="en-US"/>
              <a:pPr>
                <a:defRPr/>
              </a:pPr>
              <a:t>‹#›</a:t>
            </a:fld>
            <a:endParaRPr lang="en-US" altLang="en-US"/>
          </a:p>
        </p:txBody>
      </p:sp>
    </p:spTree>
    <p:extLst>
      <p:ext uri="{BB962C8B-B14F-4D97-AF65-F5344CB8AC3E}">
        <p14:creationId xmlns:p14="http://schemas.microsoft.com/office/powerpoint/2010/main" val="31256038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2F62BE23-6B00-4AA7-A2EB-077115E0ACA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3A29F652-C5AC-4476-9C54-F955AAE412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B38AED4A-F55E-4E2E-8E27-48A1BB4DF61C}"/>
              </a:ext>
            </a:extLst>
          </p:cNvPr>
          <p:cNvSpPr>
            <a:spLocks noGrp="1" noChangeArrowheads="1"/>
          </p:cNvSpPr>
          <p:nvPr>
            <p:ph type="sldNum" sz="quarter" idx="12"/>
          </p:nvPr>
        </p:nvSpPr>
        <p:spPr>
          <a:ln/>
        </p:spPr>
        <p:txBody>
          <a:bodyPr/>
          <a:lstStyle>
            <a:lvl1pPr>
              <a:defRPr/>
            </a:lvl1pPr>
          </a:lstStyle>
          <a:p>
            <a:pPr>
              <a:defRPr/>
            </a:pPr>
            <a:fld id="{84142883-A39A-4FC8-A475-AF2A68A45EF7}" type="slidenum">
              <a:rPr lang="en-US" altLang="en-US"/>
              <a:pPr>
                <a:defRPr/>
              </a:pPr>
              <a:t>‹#›</a:t>
            </a:fld>
            <a:endParaRPr lang="en-US" altLang="en-US"/>
          </a:p>
        </p:txBody>
      </p:sp>
    </p:spTree>
    <p:extLst>
      <p:ext uri="{BB962C8B-B14F-4D97-AF65-F5344CB8AC3E}">
        <p14:creationId xmlns:p14="http://schemas.microsoft.com/office/powerpoint/2010/main" val="28173215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BE16EA0A-79FC-4BC3-94D3-A32291002F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911F7DD9-4FDA-4CF4-843F-BEB3BA3F6C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0C2741E5-4ABB-496E-9A59-5FFED0D24A86}"/>
              </a:ext>
            </a:extLst>
          </p:cNvPr>
          <p:cNvSpPr>
            <a:spLocks noGrp="1" noChangeArrowheads="1"/>
          </p:cNvSpPr>
          <p:nvPr>
            <p:ph type="sldNum" sz="quarter" idx="12"/>
          </p:nvPr>
        </p:nvSpPr>
        <p:spPr>
          <a:ln/>
        </p:spPr>
        <p:txBody>
          <a:bodyPr/>
          <a:lstStyle>
            <a:lvl1pPr>
              <a:defRPr/>
            </a:lvl1pPr>
          </a:lstStyle>
          <a:p>
            <a:pPr>
              <a:defRPr/>
            </a:pPr>
            <a:fld id="{3EFCF316-F547-4BB0-8A07-75E7F113F45F}" type="slidenum">
              <a:rPr lang="en-US" altLang="en-US"/>
              <a:pPr>
                <a:defRPr/>
              </a:pPr>
              <a:t>‹#›</a:t>
            </a:fld>
            <a:endParaRPr lang="en-US" altLang="en-US"/>
          </a:p>
        </p:txBody>
      </p:sp>
    </p:spTree>
    <p:extLst>
      <p:ext uri="{BB962C8B-B14F-4D97-AF65-F5344CB8AC3E}">
        <p14:creationId xmlns:p14="http://schemas.microsoft.com/office/powerpoint/2010/main" val="452213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B9C251D5-6F88-46AB-8095-BBE0D7A9E0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D9C28AA4-AB21-4B0A-BE95-00032D1A86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A2A1A11B-2DFD-414A-8427-6C3A8A9DB86A}"/>
              </a:ext>
            </a:extLst>
          </p:cNvPr>
          <p:cNvSpPr>
            <a:spLocks noGrp="1" noChangeArrowheads="1"/>
          </p:cNvSpPr>
          <p:nvPr>
            <p:ph type="sldNum" sz="quarter" idx="12"/>
          </p:nvPr>
        </p:nvSpPr>
        <p:spPr>
          <a:ln/>
        </p:spPr>
        <p:txBody>
          <a:bodyPr/>
          <a:lstStyle>
            <a:lvl1pPr>
              <a:defRPr/>
            </a:lvl1pPr>
          </a:lstStyle>
          <a:p>
            <a:pPr>
              <a:defRPr/>
            </a:pPr>
            <a:fld id="{BC84F3B8-6288-4734-912B-C95301C77D2D}" type="slidenum">
              <a:rPr lang="en-US" altLang="en-US"/>
              <a:pPr>
                <a:defRPr/>
              </a:pPr>
              <a:t>‹#›</a:t>
            </a:fld>
            <a:endParaRPr lang="en-US" altLang="en-US"/>
          </a:p>
        </p:txBody>
      </p:sp>
    </p:spTree>
    <p:extLst>
      <p:ext uri="{BB962C8B-B14F-4D97-AF65-F5344CB8AC3E}">
        <p14:creationId xmlns:p14="http://schemas.microsoft.com/office/powerpoint/2010/main" val="2210085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67798FAC-BA70-4C6A-80CD-A6B2799159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52FC7341-5598-406D-87FB-E8EF662312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9015B53D-EB36-4234-8EB2-4CA2840D9939}"/>
              </a:ext>
            </a:extLst>
          </p:cNvPr>
          <p:cNvSpPr>
            <a:spLocks noGrp="1" noChangeArrowheads="1"/>
          </p:cNvSpPr>
          <p:nvPr>
            <p:ph type="sldNum" sz="quarter" idx="12"/>
          </p:nvPr>
        </p:nvSpPr>
        <p:spPr>
          <a:ln/>
        </p:spPr>
        <p:txBody>
          <a:bodyPr/>
          <a:lstStyle>
            <a:lvl1pPr>
              <a:defRPr/>
            </a:lvl1pPr>
          </a:lstStyle>
          <a:p>
            <a:pPr>
              <a:defRPr/>
            </a:pPr>
            <a:fld id="{03571B02-5C0C-4A9D-9041-748AB5A9EA0C}" type="slidenum">
              <a:rPr lang="en-US" altLang="en-US"/>
              <a:pPr>
                <a:defRPr/>
              </a:pPr>
              <a:t>‹#›</a:t>
            </a:fld>
            <a:endParaRPr lang="en-US" altLang="en-US"/>
          </a:p>
        </p:txBody>
      </p:sp>
    </p:spTree>
    <p:extLst>
      <p:ext uri="{BB962C8B-B14F-4D97-AF65-F5344CB8AC3E}">
        <p14:creationId xmlns:p14="http://schemas.microsoft.com/office/powerpoint/2010/main" val="290954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6F333D1-9E52-4EDF-A72A-0E4D750F29AA}" type="datetimeFigureOut">
              <a:rPr lang="en-US"/>
              <a:pPr>
                <a:defRPr/>
              </a:pPr>
              <a:t>6/28/2019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48096-E892-4365-AD8F-F623A688FB57}" type="slidenum">
              <a:rPr lang="en-US"/>
              <a:pPr>
                <a:defRPr/>
              </a:pPr>
              <a:t>‹#›</a:t>
            </a:fld>
            <a:endParaRPr lang="en-US" dirty="0"/>
          </a:p>
        </p:txBody>
      </p:sp>
    </p:spTree>
    <p:extLst>
      <p:ext uri="{BB962C8B-B14F-4D97-AF65-F5344CB8AC3E}">
        <p14:creationId xmlns:p14="http://schemas.microsoft.com/office/powerpoint/2010/main" val="6663858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103188"/>
            <a:ext cx="2060575"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2913" y="103188"/>
            <a:ext cx="6030912"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381AD4A0-95BB-4186-AA7B-42E9B1E74D1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3C55F1EC-FADB-4798-AB76-D8E156EF5F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84125DC-6E56-4EC7-9AA9-63F6E5B5665B}"/>
              </a:ext>
            </a:extLst>
          </p:cNvPr>
          <p:cNvSpPr>
            <a:spLocks noGrp="1" noChangeArrowheads="1"/>
          </p:cNvSpPr>
          <p:nvPr>
            <p:ph type="sldNum" sz="quarter" idx="12"/>
          </p:nvPr>
        </p:nvSpPr>
        <p:spPr>
          <a:ln/>
        </p:spPr>
        <p:txBody>
          <a:bodyPr/>
          <a:lstStyle>
            <a:lvl1pPr>
              <a:defRPr/>
            </a:lvl1pPr>
          </a:lstStyle>
          <a:p>
            <a:pPr>
              <a:defRPr/>
            </a:pPr>
            <a:fld id="{E2EA8D07-F771-469F-824D-491D6236194E}" type="slidenum">
              <a:rPr lang="en-US" altLang="en-US"/>
              <a:pPr>
                <a:defRPr/>
              </a:pPr>
              <a:t>‹#›</a:t>
            </a:fld>
            <a:endParaRPr lang="en-US" altLang="en-US"/>
          </a:p>
        </p:txBody>
      </p:sp>
    </p:spTree>
    <p:extLst>
      <p:ext uri="{BB962C8B-B14F-4D97-AF65-F5344CB8AC3E}">
        <p14:creationId xmlns:p14="http://schemas.microsoft.com/office/powerpoint/2010/main" val="1129314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456D0DA0-EE26-40B4-8380-86D199B3861C}"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8C4D5FC6-F902-4D7D-B964-0EF3D60F46C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07022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E30D83F-DFAF-4A0F-8A08-36930B5652E7}"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DF73080C-4946-458F-B273-D17FE16FE3B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83515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D8C5FDA0-728B-4C3F-8519-BE07E90089C6}"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70010D-D583-4103-849D-4297D5C10C9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6580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D481A57-C792-4A96-B680-9B245278F07E}"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19D32208-2608-405D-A138-D724B4BC61F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145196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BCF1FCCA-6319-44E9-AE7E-DEB9AEB13DA0}"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076F5E1B-7110-4AA3-AE9B-263680145F5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49489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161DEFB2-6E09-4E1B-BFE5-A259018003CC}"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61F445B5-552B-4E52-9EDE-54B94408990A}"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513933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A6F9DA4-5A3F-4181-850F-620C2714FADE}"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84AA4643-ED4C-4225-BBF2-E86E13CB9FC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17664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C60035F-B87C-4CAC-A3EC-3CA083B8023C}"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5A319F2C-E27B-4B65-A209-8F0A4B4F041F}"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89690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791B52-5A7D-4CDF-BDAF-2EBF74FE7A01}" type="datetimeFigureOut">
              <a:rPr lang="en-US"/>
              <a:pPr>
                <a:defRPr/>
              </a:pPr>
              <a:t>6/28/2019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F54D783-BBA9-4B51-B29D-93BB428A2D6F}" type="slidenum">
              <a:rPr lang="en-US"/>
              <a:pPr>
                <a:defRPr/>
              </a:pPr>
              <a:t>‹#›</a:t>
            </a:fld>
            <a:endParaRPr lang="en-US" dirty="0"/>
          </a:p>
        </p:txBody>
      </p:sp>
    </p:spTree>
    <p:extLst>
      <p:ext uri="{BB962C8B-B14F-4D97-AF65-F5344CB8AC3E}">
        <p14:creationId xmlns:p14="http://schemas.microsoft.com/office/powerpoint/2010/main" val="296613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49E8B940-BA28-4364-B13E-67BF0F807EB7}"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BFB1E777-7557-4BC9-B065-79EA052DF87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79312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E6634A24-366F-40C2-A6D7-B3BB93F558FE}"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9869714-96A1-4417-A4B7-DC152BF5CB6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24675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E474B7-E673-4F45-98AC-5C20AB8714C0}"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00A9828D-81C8-42B3-B667-E7357002A324}"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383486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13" tIns="0" rIns="45713"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135" indent="0" algn="ctr">
              <a:buNone/>
            </a:lvl2pPr>
            <a:lvl3pPr marL="914269" indent="0" algn="ctr">
              <a:buNone/>
            </a:lvl3pPr>
            <a:lvl4pPr marL="1371404" indent="0" algn="ctr">
              <a:buNone/>
            </a:lvl4pPr>
            <a:lvl5pPr marL="1828539" indent="0" algn="ctr">
              <a:buNone/>
            </a:lvl5pPr>
            <a:lvl6pPr marL="2285674" indent="0" algn="ctr">
              <a:buNone/>
            </a:lvl6pPr>
            <a:lvl7pPr marL="2742809" indent="0" algn="ctr">
              <a:buNone/>
            </a:lvl7pPr>
            <a:lvl8pPr marL="3199944" indent="0" algn="ctr">
              <a:buNone/>
            </a:lvl8pPr>
            <a:lvl9pPr marL="3657078" indent="0" algn="ctr">
              <a:buNone/>
            </a:lvl9pPr>
          </a:lstStyle>
          <a:p>
            <a:r>
              <a:rPr lang="en-US"/>
              <a:t>Click to edit Master subtitle style</a:t>
            </a:r>
          </a:p>
        </p:txBody>
      </p:sp>
      <p:sp>
        <p:nvSpPr>
          <p:cNvPr id="4" name="Date Placeholder 13"/>
          <p:cNvSpPr>
            <a:spLocks noGrp="1"/>
          </p:cNvSpPr>
          <p:nvPr>
            <p:ph type="dt" sz="half" idx="10"/>
          </p:nvPr>
        </p:nvSpPr>
        <p:spPr/>
        <p:txBody>
          <a:bodyPr/>
          <a:lstStyle>
            <a:lvl1pPr>
              <a:defRPr/>
            </a:lvl1pPr>
          </a:lstStyle>
          <a:p>
            <a:pPr>
              <a:defRPr/>
            </a:pPr>
            <a:fld id="{F5099696-0836-4910-BA38-83BA86B0C30A}"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4A43109E-09B7-41EE-ADBE-CB714E3B25FB}"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783474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F302E06D-E1AB-4CFD-9A3A-4024D6565763}"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7F42C343-5E86-47C8-ACE0-7B21A50473B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58996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41"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516D0A2C-34A7-4394-9C96-FDA848F1ECB0}"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62AF0729-457A-4337-AE92-EF77899F334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757969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B8C715F7-D6D7-4579-96C0-744C228C10F3}"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6178638-974E-440E-9BDC-E7C723F8C025}"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09610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1"/>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3A21DC83-E7FE-478A-A894-A611352DC839}"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8"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9" name="Slide Number Placeholder 22"/>
          <p:cNvSpPr>
            <a:spLocks noGrp="1"/>
          </p:cNvSpPr>
          <p:nvPr>
            <p:ph type="sldNum" sz="quarter" idx="12"/>
          </p:nvPr>
        </p:nvSpPr>
        <p:spPr/>
        <p:txBody>
          <a:bodyPr/>
          <a:lstStyle>
            <a:lvl1pPr>
              <a:defRPr/>
            </a:lvl1pPr>
          </a:lstStyle>
          <a:p>
            <a:pPr>
              <a:defRPr/>
            </a:pPr>
            <a:fld id="{D55CBD0F-781A-44DC-B368-DC145BA61E3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71092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A51970C7-2F57-404C-810C-044B37F37637}"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4"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5" name="Slide Number Placeholder 22"/>
          <p:cNvSpPr>
            <a:spLocks noGrp="1"/>
          </p:cNvSpPr>
          <p:nvPr>
            <p:ph type="sldNum" sz="quarter" idx="12"/>
          </p:nvPr>
        </p:nvSpPr>
        <p:spPr/>
        <p:txBody>
          <a:bodyPr/>
          <a:lstStyle>
            <a:lvl1pPr>
              <a:defRPr/>
            </a:lvl1pPr>
          </a:lstStyle>
          <a:p>
            <a:pPr>
              <a:defRPr/>
            </a:pPr>
            <a:fld id="{16A41DB0-681E-47FC-81F7-9ADE3CA3469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17538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0CABDE5-FD1C-4342-B786-73489295530D}"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4" name="Slide Number Placeholder 22"/>
          <p:cNvSpPr>
            <a:spLocks noGrp="1"/>
          </p:cNvSpPr>
          <p:nvPr>
            <p:ph type="sldNum" sz="quarter" idx="12"/>
          </p:nvPr>
        </p:nvSpPr>
        <p:spPr/>
        <p:txBody>
          <a:bodyPr/>
          <a:lstStyle>
            <a:lvl1pPr>
              <a:defRPr/>
            </a:lvl1pPr>
          </a:lstStyle>
          <a:p>
            <a:pPr>
              <a:defRPr/>
            </a:pPr>
            <a:fld id="{AF4D9582-D45C-401D-B418-F446B8D5D776}"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6344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2E463F8-0546-419E-B79F-8DD39D93F111}" type="datetimeFigureOut">
              <a:rPr lang="en-US"/>
              <a:pPr>
                <a:defRPr/>
              </a:pPr>
              <a:t>6/28/2019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851BC6D-9E41-40E0-9BC6-75E8D912DFF4}" type="slidenum">
              <a:rPr lang="en-US"/>
              <a:pPr>
                <a:defRPr/>
              </a:pPr>
              <a:t>‹#›</a:t>
            </a:fld>
            <a:endParaRPr lang="en-US" dirty="0"/>
          </a:p>
        </p:txBody>
      </p:sp>
    </p:spTree>
    <p:extLst>
      <p:ext uri="{BB962C8B-B14F-4D97-AF65-F5344CB8AC3E}">
        <p14:creationId xmlns:p14="http://schemas.microsoft.com/office/powerpoint/2010/main" val="4012488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1"/>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2B4BDB2F-EE79-4578-BF30-C2B9B7CBF966}"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39E23479-0DCF-4840-A451-80590EA49FE3}"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4062047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13" rIns="45713"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6"/>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1828800" y="1166788"/>
            <a:ext cx="5486400" cy="530352"/>
          </a:xfrm>
        </p:spPr>
        <p:txBody>
          <a:bodyPr lIns="45713" rIns="45713"/>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040C9B9-A017-42BB-94F7-1A1122081B7B}"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DD2786C2-EB5D-4635-9FCA-A3F55AF3C759}"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3282325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6A4E3F-BAA5-4F9A-819E-0A285939F2D9}"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A0B5A008-19FA-49A3-BBF2-802DB4AA34CD}"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57499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BA4F1BD-B8E5-4B7C-B4BE-1E9CB243C758}"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dirty="0">
              <a:solidFill>
                <a:srgbClr val="300061">
                  <a:shade val="50000"/>
                </a:srgbClr>
              </a:solidFill>
            </a:endParaRPr>
          </a:p>
        </p:txBody>
      </p:sp>
      <p:sp>
        <p:nvSpPr>
          <p:cNvPr id="6" name="Slide Number Placeholder 22"/>
          <p:cNvSpPr>
            <a:spLocks noGrp="1"/>
          </p:cNvSpPr>
          <p:nvPr>
            <p:ph type="sldNum" sz="quarter" idx="12"/>
          </p:nvPr>
        </p:nvSpPr>
        <p:spPr/>
        <p:txBody>
          <a:bodyPr/>
          <a:lstStyle>
            <a:lvl1pPr>
              <a:defRPr/>
            </a:lvl1pPr>
          </a:lstStyle>
          <a:p>
            <a:pPr>
              <a:defRPr/>
            </a:pPr>
            <a:fld id="{2EC061ED-1A33-45B0-81DC-03F6A9B05C62}"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1413072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52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90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17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10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7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52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1A67053-B0B5-4AE0-8099-F316895D1438}" type="datetimeFigureOut">
              <a:rPr lang="en-US"/>
              <a:pPr>
                <a:defRPr/>
              </a:pPr>
              <a:t>6/28/2019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DD06F1-B3DC-492D-9AEC-6647BDA08686}" type="slidenum">
              <a:rPr lang="en-US"/>
              <a:pPr>
                <a:defRPr/>
              </a:pPr>
              <a:t>‹#›</a:t>
            </a:fld>
            <a:endParaRPr lang="en-US" dirty="0"/>
          </a:p>
        </p:txBody>
      </p:sp>
    </p:spTree>
    <p:extLst>
      <p:ext uri="{BB962C8B-B14F-4D97-AF65-F5344CB8AC3E}">
        <p14:creationId xmlns:p14="http://schemas.microsoft.com/office/powerpoint/2010/main" val="261462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13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285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4720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solidFill>
                  <a:prstClr val="black">
                    <a:tint val="75000"/>
                  </a:prstClr>
                </a:solidFill>
              </a:rPr>
              <a:pPr/>
              <a:t>6/28/2019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E881CD9-F7E9-4D9C-9325-7399F6A4F0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3266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1DE629-8E00-42C9-9EC0-FBF88AB7369F}"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2924331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DE629-8E00-42C9-9EC0-FBF88AB7369F}"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32169130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1DE629-8E00-42C9-9EC0-FBF88AB7369F}"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1549528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1DE629-8E00-42C9-9EC0-FBF88AB7369F}"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2817388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1DE629-8E00-42C9-9EC0-FBF88AB7369F}"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48557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F1A52CE-EC1A-46AD-A8A3-D06B75BC945C}" type="datetimeFigureOut">
              <a:rPr lang="en-US"/>
              <a:pPr>
                <a:defRPr/>
              </a:pPr>
              <a:t>6/28/2019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A9F7C8D-F9AE-426D-81F3-EDB29E74752D}" type="slidenum">
              <a:rPr lang="en-US"/>
              <a:pPr>
                <a:defRPr/>
              </a:pPr>
              <a:t>‹#›</a:t>
            </a:fld>
            <a:endParaRPr lang="en-US" dirty="0"/>
          </a:p>
        </p:txBody>
      </p:sp>
    </p:spTree>
    <p:extLst>
      <p:ext uri="{BB962C8B-B14F-4D97-AF65-F5344CB8AC3E}">
        <p14:creationId xmlns:p14="http://schemas.microsoft.com/office/powerpoint/2010/main" val="2412059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1DE629-8E00-42C9-9EC0-FBF88AB7369F}"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36575212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E629-8E00-42C9-9EC0-FBF88AB7369F}"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3289608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1DE629-8E00-42C9-9EC0-FBF88AB7369F}"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28534603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1DE629-8E00-42C9-9EC0-FBF88AB7369F}"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11645002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DE629-8E00-42C9-9EC0-FBF88AB7369F}"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10966798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DE629-8E00-42C9-9EC0-FBF88AB7369F}"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6FF1D-9953-4DBA-8386-7485757B77C9}" type="slidenum">
              <a:rPr lang="en-US" smtClean="0"/>
              <a:t>‹#›</a:t>
            </a:fld>
            <a:endParaRPr lang="en-US"/>
          </a:p>
        </p:txBody>
      </p:sp>
    </p:spTree>
    <p:extLst>
      <p:ext uri="{BB962C8B-B14F-4D97-AF65-F5344CB8AC3E}">
        <p14:creationId xmlns:p14="http://schemas.microsoft.com/office/powerpoint/2010/main" val="4120875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8171388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41432153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5E582C-3DAB-49C7-AC49-921D4212A2D6}"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9117709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5E582C-3DAB-49C7-AC49-921D4212A2D6}"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126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017C4F-C94C-4562-9550-31515BBC51ED}" type="datetimeFigureOut">
              <a:rPr lang="en-US"/>
              <a:pPr>
                <a:defRPr/>
              </a:pPr>
              <a:t>6/28/2019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B70A622-EE0C-4695-A87C-214AE32501F2}" type="slidenum">
              <a:rPr lang="en-US"/>
              <a:pPr>
                <a:defRPr/>
              </a:pPr>
              <a:t>‹#›</a:t>
            </a:fld>
            <a:endParaRPr lang="en-US" dirty="0"/>
          </a:p>
        </p:txBody>
      </p:sp>
    </p:spTree>
    <p:extLst>
      <p:ext uri="{BB962C8B-B14F-4D97-AF65-F5344CB8AC3E}">
        <p14:creationId xmlns:p14="http://schemas.microsoft.com/office/powerpoint/2010/main" val="237331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5E582C-3DAB-49C7-AC49-921D4212A2D6}"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317345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5E582C-3DAB-49C7-AC49-921D4212A2D6}"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956780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582C-3DAB-49C7-AC49-921D4212A2D6}"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2575645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5689131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5E582C-3DAB-49C7-AC49-921D4212A2D6}"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7394107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10307182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5E582C-3DAB-49C7-AC49-921D4212A2D6}"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81CD9-F7E9-4D9C-9325-7399F6A4F0AF}" type="slidenum">
              <a:rPr lang="en-US" smtClean="0"/>
              <a:t>‹#›</a:t>
            </a:fld>
            <a:endParaRPr lang="en-US"/>
          </a:p>
        </p:txBody>
      </p:sp>
    </p:spTree>
    <p:extLst>
      <p:ext uri="{BB962C8B-B14F-4D97-AF65-F5344CB8AC3E}">
        <p14:creationId xmlns:p14="http://schemas.microsoft.com/office/powerpoint/2010/main" val="2234963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34924625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4818393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3F7F5-2857-4578-8B78-75A08825006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318129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CF9383-1621-4EB1-B7F2-A8D414AAA000}" type="datetimeFigureOut">
              <a:rPr lang="en-US"/>
              <a:pPr>
                <a:defRPr/>
              </a:pPr>
              <a:t>6/28/2019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D5B2B6-D62A-495E-922F-47076EFE81E8}" type="slidenum">
              <a:rPr lang="en-US"/>
              <a:pPr>
                <a:defRPr/>
              </a:pPr>
              <a:t>‹#›</a:t>
            </a:fld>
            <a:endParaRPr lang="en-US" dirty="0"/>
          </a:p>
        </p:txBody>
      </p:sp>
    </p:spTree>
    <p:extLst>
      <p:ext uri="{BB962C8B-B14F-4D97-AF65-F5344CB8AC3E}">
        <p14:creationId xmlns:p14="http://schemas.microsoft.com/office/powerpoint/2010/main" val="36697790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83F7F5-2857-4578-8B78-75A08825006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865692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83F7F5-2857-4578-8B78-75A08825006D}"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331446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83F7F5-2857-4578-8B78-75A08825006D}"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42303212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3F7F5-2857-4578-8B78-75A08825006D}"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8790588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3F7F5-2857-4578-8B78-75A08825006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5373935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3F7F5-2857-4578-8B78-75A08825006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169506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18465298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83F7F5-2857-4578-8B78-75A08825006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C857B-E160-432C-978F-53DC43F66BB4}" type="slidenum">
              <a:rPr lang="en-US" smtClean="0"/>
              <a:t>‹#›</a:t>
            </a:fld>
            <a:endParaRPr lang="en-US"/>
          </a:p>
        </p:txBody>
      </p:sp>
    </p:spTree>
    <p:extLst>
      <p:ext uri="{BB962C8B-B14F-4D97-AF65-F5344CB8AC3E}">
        <p14:creationId xmlns:p14="http://schemas.microsoft.com/office/powerpoint/2010/main" val="2483835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163240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51025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15BC02A-AF4F-4E75-A6CB-E3CACA964080}" type="datetimeFigureOut">
              <a:rPr lang="en-US"/>
              <a:pPr>
                <a:defRPr/>
              </a:pPr>
              <a:t>6/28/2019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89FD562-B997-432F-909E-632FBA2BBF14}" type="slidenum">
              <a:rPr lang="en-US"/>
              <a:pPr>
                <a:defRPr/>
              </a:pPr>
              <a:t>‹#›</a:t>
            </a:fld>
            <a:endParaRPr lang="en-US" dirty="0"/>
          </a:p>
        </p:txBody>
      </p:sp>
    </p:spTree>
    <p:extLst>
      <p:ext uri="{BB962C8B-B14F-4D97-AF65-F5344CB8AC3E}">
        <p14:creationId xmlns:p14="http://schemas.microsoft.com/office/powerpoint/2010/main" val="201242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E98491-CCFF-464E-B3B9-CB90D8385DB5}"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3305303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E98491-CCFF-464E-B3B9-CB90D8385DB5}"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3911700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E98491-CCFF-464E-B3B9-CB90D8385DB5}"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27461766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E98491-CCFF-464E-B3B9-CB90D8385DB5}"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1182636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98491-CCFF-464E-B3B9-CB90D8385DB5}"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40159077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98491-CCFF-464E-B3B9-CB90D8385DB5}"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1518798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E98491-CCFF-464E-B3B9-CB90D8385DB5}"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22266285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21884481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E98491-CCFF-464E-B3B9-CB90D8385DB5}"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E9B95B-7853-440B-A4F1-9D85198D5562}" type="slidenum">
              <a:rPr lang="en-US" smtClean="0"/>
              <a:t>‹#›</a:t>
            </a:fld>
            <a:endParaRPr lang="en-US"/>
          </a:p>
        </p:txBody>
      </p:sp>
    </p:spTree>
    <p:extLst>
      <p:ext uri="{BB962C8B-B14F-4D97-AF65-F5344CB8AC3E}">
        <p14:creationId xmlns:p14="http://schemas.microsoft.com/office/powerpoint/2010/main" val="4022693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26611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45D9767-4521-42B6-981E-093589766ADC}" type="datetimeFigureOut">
              <a:rPr lang="en-US"/>
              <a:pPr>
                <a:defRPr/>
              </a:pPr>
              <a:t>6/28/2019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178C70-E4E3-4D25-BBEA-7E5841D2D3D2}" type="slidenum">
              <a:rPr lang="en-US"/>
              <a:pPr>
                <a:defRPr/>
              </a:pPr>
              <a:t>‹#›</a:t>
            </a:fld>
            <a:endParaRPr lang="en-US" dirty="0"/>
          </a:p>
        </p:txBody>
      </p:sp>
    </p:spTree>
    <p:extLst>
      <p:ext uri="{BB962C8B-B14F-4D97-AF65-F5344CB8AC3E}">
        <p14:creationId xmlns:p14="http://schemas.microsoft.com/office/powerpoint/2010/main" val="428581903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33889687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5E49D6-8C47-4679-9E35-C8FD91B4805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9403870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5E49D6-8C47-4679-9E35-C8FD91B4805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9167271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5E49D6-8C47-4679-9E35-C8FD91B4805D}" type="datetimeFigureOut">
              <a:rPr lang="en-US" smtClean="0"/>
              <a:t>6/28/2019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946029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5E49D6-8C47-4679-9E35-C8FD91B4805D}" type="datetimeFigureOut">
              <a:rPr lang="en-US" smtClean="0"/>
              <a:t>6/28/2019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1868586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E49D6-8C47-4679-9E35-C8FD91B4805D}" type="datetimeFigureOut">
              <a:rPr lang="en-US" smtClean="0"/>
              <a:t>6/28/2019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31881883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5E49D6-8C47-4679-9E35-C8FD91B4805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7402951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5E49D6-8C47-4679-9E35-C8FD91B4805D}" type="datetimeFigureOut">
              <a:rPr lang="en-US" smtClean="0"/>
              <a:t>6/28/2019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23678893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25725587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5E49D6-8C47-4679-9E35-C8FD91B4805D}" type="datetimeFigureOut">
              <a:rPr lang="en-US" smtClean="0"/>
              <a:t>6/28/2019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FC51F-F002-4332-9207-7ABD29313C0B}" type="slidenum">
              <a:rPr lang="en-US" smtClean="0"/>
              <a:t>‹#›</a:t>
            </a:fld>
            <a:endParaRPr lang="en-US"/>
          </a:p>
        </p:txBody>
      </p:sp>
    </p:spTree>
    <p:extLst>
      <p:ext uri="{BB962C8B-B14F-4D97-AF65-F5344CB8AC3E}">
        <p14:creationId xmlns:p14="http://schemas.microsoft.com/office/powerpoint/2010/main" val="3034374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microsoft.com/office/2007/relationships/hdphoto" Target="../media/hdphoto1.wdp"/></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microsoft.com/office/2007/relationships/hdphoto" Target="../media/hdphoto1.wdp"/></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F9DA44F3-2A33-4B04-976A-BF4BCAD8CA4C}" type="datetimeFigureOut">
              <a:rPr lang="en-US"/>
              <a:pPr>
                <a:defRPr/>
              </a:pPr>
              <a:t>6/28/2019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6FCA6101-AF64-40BA-B6DD-BB36D7156407}" type="slidenum">
              <a:rPr lang="en-US"/>
              <a:pPr>
                <a:defRPr/>
              </a:pPr>
              <a:t>‹#›</a:t>
            </a:fld>
            <a:endParaRPr lang="en-US" dirty="0"/>
          </a:p>
        </p:txBody>
      </p:sp>
      <p:sp>
        <p:nvSpPr>
          <p:cNvPr id="10" name="Rectangle 9"/>
          <p:cNvSpPr/>
          <p:nvPr/>
        </p:nvSpPr>
        <p:spPr>
          <a:xfrm>
            <a:off x="0" y="0"/>
            <a:ext cx="1143000" cy="6858000"/>
          </a:xfrm>
          <a:prstGeom prst="rect">
            <a:avLst/>
          </a:prstGeom>
          <a:solidFill>
            <a:schemeClr val="accent6">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pic>
        <p:nvPicPr>
          <p:cNvPr id="2055" name="Picture 3" descr="C:\Tresha\Edited Photos for Stock\Illustrations\1206356_27758998.jpg"/>
          <p:cNvPicPr>
            <a:picLocks noChangeAspect="1" noChangeArrowheads="1"/>
          </p:cNvPicPr>
          <p:nvPr/>
        </p:nvPicPr>
        <p:blipFill>
          <a:blip r:embed="rId15" cstate="print">
            <a:extLst>
              <a:ext uri="{28A0092B-C50C-407E-A947-70E740481C1C}">
                <a14:useLocalDpi xmlns:a14="http://schemas.microsoft.com/office/drawing/2010/main" val="0"/>
              </a:ext>
            </a:extLst>
          </a:blip>
          <a:srcRect r="34042"/>
          <a:stretch>
            <a:fillRect/>
          </a:stretch>
        </p:blipFill>
        <p:spPr bwMode="auto">
          <a:xfrm>
            <a:off x="304800" y="0"/>
            <a:ext cx="236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629400"/>
            <a:ext cx="9144000" cy="2286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cSld>
  <p:clrMap bg1="lt1" tx1="dk1" bg2="lt2" tx2="dk2" accent1="accent1" accent2="accent2" accent3="accent3" accent4="accent4" accent5="accent5" accent6="accent6" hlink="hlink" folHlink="folHlink"/>
  <p:sldLayoutIdLst>
    <p:sldLayoutId id="2147486865" r:id="rId1"/>
    <p:sldLayoutId id="2147486855" r:id="rId2"/>
    <p:sldLayoutId id="2147486856" r:id="rId3"/>
    <p:sldLayoutId id="2147486857" r:id="rId4"/>
    <p:sldLayoutId id="2147486858" r:id="rId5"/>
    <p:sldLayoutId id="2147486859" r:id="rId6"/>
    <p:sldLayoutId id="2147486860" r:id="rId7"/>
    <p:sldLayoutId id="2147486861" r:id="rId8"/>
    <p:sldLayoutId id="2147486862" r:id="rId9"/>
    <p:sldLayoutId id="2147486863" r:id="rId10"/>
    <p:sldLayoutId id="214748686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F63A472-CD9F-4D00-AD3F-836A5BDB0826}"/>
              </a:ext>
            </a:extLst>
          </p:cNvPr>
          <p:cNvGrpSpPr>
            <a:grpSpLocks/>
          </p:cNvGrpSpPr>
          <p:nvPr/>
        </p:nvGrpSpPr>
        <p:grpSpPr bwMode="auto">
          <a:xfrm>
            <a:off x="-7938" y="0"/>
            <a:ext cx="2833688" cy="6856413"/>
            <a:chOff x="-5" y="0"/>
            <a:chExt cx="1785" cy="4319"/>
          </a:xfrm>
        </p:grpSpPr>
        <p:sp>
          <p:nvSpPr>
            <p:cNvPr id="1032" name="Freeform 3">
              <a:extLst>
                <a:ext uri="{FF2B5EF4-FFF2-40B4-BE49-F238E27FC236}">
                  <a16:creationId xmlns:a16="http://schemas.microsoft.com/office/drawing/2014/main" id="{C411A225-38AD-4FD6-AD88-C9A421E6E0FA}"/>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a:extLst>
                <a:ext uri="{FF2B5EF4-FFF2-40B4-BE49-F238E27FC236}">
                  <a16:creationId xmlns:a16="http://schemas.microsoft.com/office/drawing/2014/main" id="{0BC462EA-C5C9-4DEC-B6AD-23DA40D4B059}"/>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4A6DA664-E47C-43C8-B66E-DC280CF0EE9C}"/>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2C467823-89A9-4911-80E4-02C41DCB7CE8}"/>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A18F290C-E479-4D6B-8D20-A52F8AB42405}"/>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D7D7EB7D-1AC8-4663-ABCE-CD85006FFB02}"/>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a:extLst>
                <a:ext uri="{FF2B5EF4-FFF2-40B4-BE49-F238E27FC236}">
                  <a16:creationId xmlns:a16="http://schemas.microsoft.com/office/drawing/2014/main" id="{FC569F42-8312-490F-8E70-D6A5BF04B4C7}"/>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15FD2448-215B-4E17-A5DF-58FFCCB9CFD0}"/>
                  </a:ext>
                </a:extLst>
              </p:cNvPr>
              <p:cNvSpPr>
                <a:spLocks/>
              </p:cNvSpPr>
              <p:nvPr userDrawn="1"/>
            </p:nvSpPr>
            <p:spPr bwMode="ltGray">
              <a:xfrm rot="373331" flipH="1">
                <a:off x="125" y="2787"/>
                <a:ext cx="313" cy="303"/>
              </a:xfrm>
              <a:custGeom>
                <a:avLst/>
                <a:gdLst>
                  <a:gd name="T0" fmla="*/ 46 w 217"/>
                  <a:gd name="T1" fmla="*/ 210 h 210"/>
                  <a:gd name="T2" fmla="*/ 37 w 217"/>
                  <a:gd name="T3" fmla="*/ 198 h 210"/>
                  <a:gd name="T4" fmla="*/ 26 w 217"/>
                  <a:gd name="T5" fmla="*/ 181 h 210"/>
                  <a:gd name="T6" fmla="*/ 15 w 217"/>
                  <a:gd name="T7" fmla="*/ 159 h 210"/>
                  <a:gd name="T8" fmla="*/ 5 w 217"/>
                  <a:gd name="T9" fmla="*/ 135 h 210"/>
                  <a:gd name="T10" fmla="*/ 0 w 217"/>
                  <a:gd name="T11" fmla="*/ 109 h 210"/>
                  <a:gd name="T12" fmla="*/ 1 w 217"/>
                  <a:gd name="T13" fmla="*/ 82 h 210"/>
                  <a:gd name="T14" fmla="*/ 9 w 217"/>
                  <a:gd name="T15" fmla="*/ 57 h 210"/>
                  <a:gd name="T16" fmla="*/ 27 w 217"/>
                  <a:gd name="T17" fmla="*/ 35 h 210"/>
                  <a:gd name="T18" fmla="*/ 45 w 217"/>
                  <a:gd name="T19" fmla="*/ 22 h 210"/>
                  <a:gd name="T20" fmla="*/ 60 w 217"/>
                  <a:gd name="T21" fmla="*/ 12 h 210"/>
                  <a:gd name="T22" fmla="*/ 72 w 217"/>
                  <a:gd name="T23" fmla="*/ 7 h 210"/>
                  <a:gd name="T24" fmla="*/ 81 w 217"/>
                  <a:gd name="T25" fmla="*/ 5 h 210"/>
                  <a:gd name="T26" fmla="*/ 88 w 217"/>
                  <a:gd name="T27" fmla="*/ 5 h 210"/>
                  <a:gd name="T28" fmla="*/ 104 w 217"/>
                  <a:gd name="T29" fmla="*/ 0 h 210"/>
                  <a:gd name="T30" fmla="*/ 148 w 217"/>
                  <a:gd name="T31" fmla="*/ 8 h 210"/>
                  <a:gd name="T32" fmla="*/ 160 w 217"/>
                  <a:gd name="T33" fmla="*/ 12 h 210"/>
                  <a:gd name="T34" fmla="*/ 172 w 217"/>
                  <a:gd name="T35" fmla="*/ 15 h 210"/>
                  <a:gd name="T36" fmla="*/ 182 w 217"/>
                  <a:gd name="T37" fmla="*/ 19 h 210"/>
                  <a:gd name="T38" fmla="*/ 190 w 217"/>
                  <a:gd name="T39" fmla="*/ 23 h 210"/>
                  <a:gd name="T40" fmla="*/ 198 w 217"/>
                  <a:gd name="T41" fmla="*/ 27 h 210"/>
                  <a:gd name="T42" fmla="*/ 205 w 217"/>
                  <a:gd name="T43" fmla="*/ 32 h 210"/>
                  <a:gd name="T44" fmla="*/ 211 w 217"/>
                  <a:gd name="T45" fmla="*/ 38 h 210"/>
                  <a:gd name="T46" fmla="*/ 217 w 217"/>
                  <a:gd name="T47" fmla="*/ 45 h 210"/>
                  <a:gd name="T48" fmla="*/ 205 w 217"/>
                  <a:gd name="T49" fmla="*/ 40 h 210"/>
                  <a:gd name="T50" fmla="*/ 194 w 217"/>
                  <a:gd name="T51" fmla="*/ 36 h 210"/>
                  <a:gd name="T52" fmla="*/ 183 w 217"/>
                  <a:gd name="T53" fmla="*/ 33 h 210"/>
                  <a:gd name="T54" fmla="*/ 172 w 217"/>
                  <a:gd name="T55" fmla="*/ 30 h 210"/>
                  <a:gd name="T56" fmla="*/ 163 w 217"/>
                  <a:gd name="T57" fmla="*/ 27 h 210"/>
                  <a:gd name="T58" fmla="*/ 153 w 217"/>
                  <a:gd name="T59" fmla="*/ 26 h 210"/>
                  <a:gd name="T60" fmla="*/ 143 w 217"/>
                  <a:gd name="T61" fmla="*/ 24 h 210"/>
                  <a:gd name="T62" fmla="*/ 134 w 217"/>
                  <a:gd name="T63" fmla="*/ 24 h 210"/>
                  <a:gd name="T64" fmla="*/ 125 w 217"/>
                  <a:gd name="T65" fmla="*/ 24 h 210"/>
                  <a:gd name="T66" fmla="*/ 116 w 217"/>
                  <a:gd name="T67" fmla="*/ 25 h 210"/>
                  <a:gd name="T68" fmla="*/ 107 w 217"/>
                  <a:gd name="T69" fmla="*/ 27 h 210"/>
                  <a:gd name="T70" fmla="*/ 99 w 217"/>
                  <a:gd name="T71" fmla="*/ 29 h 210"/>
                  <a:gd name="T72" fmla="*/ 91 w 217"/>
                  <a:gd name="T73" fmla="*/ 33 h 210"/>
                  <a:gd name="T74" fmla="*/ 82 w 217"/>
                  <a:gd name="T75" fmla="*/ 36 h 210"/>
                  <a:gd name="T76" fmla="*/ 74 w 217"/>
                  <a:gd name="T77" fmla="*/ 41 h 210"/>
                  <a:gd name="T78" fmla="*/ 66 w 217"/>
                  <a:gd name="T79" fmla="*/ 46 h 210"/>
                  <a:gd name="T80" fmla="*/ 52 w 217"/>
                  <a:gd name="T81" fmla="*/ 61 h 210"/>
                  <a:gd name="T82" fmla="*/ 42 w 217"/>
                  <a:gd name="T83" fmla="*/ 80 h 210"/>
                  <a:gd name="T84" fmla="*/ 37 w 217"/>
                  <a:gd name="T85" fmla="*/ 103 h 210"/>
                  <a:gd name="T86" fmla="*/ 35 w 217"/>
                  <a:gd name="T87" fmla="*/ 126 h 210"/>
                  <a:gd name="T88" fmla="*/ 35 w 217"/>
                  <a:gd name="T89" fmla="*/ 151 h 210"/>
                  <a:gd name="T90" fmla="*/ 38 w 217"/>
                  <a:gd name="T91" fmla="*/ 174 h 210"/>
                  <a:gd name="T92" fmla="*/ 41 w 217"/>
                  <a:gd name="T93" fmla="*/ 194 h 210"/>
                  <a:gd name="T94" fmla="*/ 46 w 217"/>
                  <a:gd name="T95" fmla="*/ 210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1A7266AC-9BC8-4C28-8739-66A65E2C5BFC}"/>
                  </a:ext>
                </a:extLst>
              </p:cNvPr>
              <p:cNvSpPr>
                <a:spLocks/>
              </p:cNvSpPr>
              <p:nvPr userDrawn="1"/>
            </p:nvSpPr>
            <p:spPr bwMode="ltGray">
              <a:xfrm rot="373331" flipH="1">
                <a:off x="41" y="2843"/>
                <a:ext cx="262" cy="308"/>
              </a:xfrm>
              <a:custGeom>
                <a:avLst/>
                <a:gdLst>
                  <a:gd name="T0" fmla="*/ 109 w 182"/>
                  <a:gd name="T1" fmla="*/ 0 h 213"/>
                  <a:gd name="T2" fmla="*/ 112 w 182"/>
                  <a:gd name="T3" fmla="*/ 2 h 213"/>
                  <a:gd name="T4" fmla="*/ 118 w 182"/>
                  <a:gd name="T5" fmla="*/ 8 h 213"/>
                  <a:gd name="T6" fmla="*/ 127 w 182"/>
                  <a:gd name="T7" fmla="*/ 18 h 213"/>
                  <a:gd name="T8" fmla="*/ 137 w 182"/>
                  <a:gd name="T9" fmla="*/ 33 h 213"/>
                  <a:gd name="T10" fmla="*/ 145 w 182"/>
                  <a:gd name="T11" fmla="*/ 52 h 213"/>
                  <a:gd name="T12" fmla="*/ 150 w 182"/>
                  <a:gd name="T13" fmla="*/ 76 h 213"/>
                  <a:gd name="T14" fmla="*/ 150 w 182"/>
                  <a:gd name="T15" fmla="*/ 105 h 213"/>
                  <a:gd name="T16" fmla="*/ 144 w 182"/>
                  <a:gd name="T17" fmla="*/ 139 h 213"/>
                  <a:gd name="T18" fmla="*/ 140 w 182"/>
                  <a:gd name="T19" fmla="*/ 149 h 213"/>
                  <a:gd name="T20" fmla="*/ 136 w 182"/>
                  <a:gd name="T21" fmla="*/ 157 h 213"/>
                  <a:gd name="T22" fmla="*/ 131 w 182"/>
                  <a:gd name="T23" fmla="*/ 165 h 213"/>
                  <a:gd name="T24" fmla="*/ 125 w 182"/>
                  <a:gd name="T25" fmla="*/ 173 h 213"/>
                  <a:gd name="T26" fmla="*/ 117 w 182"/>
                  <a:gd name="T27" fmla="*/ 180 h 213"/>
                  <a:gd name="T28" fmla="*/ 110 w 182"/>
                  <a:gd name="T29" fmla="*/ 185 h 213"/>
                  <a:gd name="T30" fmla="*/ 102 w 182"/>
                  <a:gd name="T31" fmla="*/ 191 h 213"/>
                  <a:gd name="T32" fmla="*/ 92 w 182"/>
                  <a:gd name="T33" fmla="*/ 195 h 213"/>
                  <a:gd name="T34" fmla="*/ 82 w 182"/>
                  <a:gd name="T35" fmla="*/ 197 h 213"/>
                  <a:gd name="T36" fmla="*/ 72 w 182"/>
                  <a:gd name="T37" fmla="*/ 200 h 213"/>
                  <a:gd name="T38" fmla="*/ 61 w 182"/>
                  <a:gd name="T39" fmla="*/ 201 h 213"/>
                  <a:gd name="T40" fmla="*/ 49 w 182"/>
                  <a:gd name="T41" fmla="*/ 201 h 213"/>
                  <a:gd name="T42" fmla="*/ 37 w 182"/>
                  <a:gd name="T43" fmla="*/ 200 h 213"/>
                  <a:gd name="T44" fmla="*/ 25 w 182"/>
                  <a:gd name="T45" fmla="*/ 197 h 213"/>
                  <a:gd name="T46" fmla="*/ 12 w 182"/>
                  <a:gd name="T47" fmla="*/ 193 h 213"/>
                  <a:gd name="T48" fmla="*/ 0 w 182"/>
                  <a:gd name="T49" fmla="*/ 188 h 213"/>
                  <a:gd name="T50" fmla="*/ 11 w 182"/>
                  <a:gd name="T51" fmla="*/ 195 h 213"/>
                  <a:gd name="T52" fmla="*/ 22 w 182"/>
                  <a:gd name="T53" fmla="*/ 200 h 213"/>
                  <a:gd name="T54" fmla="*/ 33 w 182"/>
                  <a:gd name="T55" fmla="*/ 205 h 213"/>
                  <a:gd name="T56" fmla="*/ 43 w 182"/>
                  <a:gd name="T57" fmla="*/ 208 h 213"/>
                  <a:gd name="T58" fmla="*/ 53 w 182"/>
                  <a:gd name="T59" fmla="*/ 211 h 213"/>
                  <a:gd name="T60" fmla="*/ 63 w 182"/>
                  <a:gd name="T61" fmla="*/ 212 h 213"/>
                  <a:gd name="T62" fmla="*/ 73 w 182"/>
                  <a:gd name="T63" fmla="*/ 213 h 213"/>
                  <a:gd name="T64" fmla="*/ 83 w 182"/>
                  <a:gd name="T65" fmla="*/ 213 h 213"/>
                  <a:gd name="T66" fmla="*/ 91 w 182"/>
                  <a:gd name="T67" fmla="*/ 212 h 213"/>
                  <a:gd name="T68" fmla="*/ 100 w 182"/>
                  <a:gd name="T69" fmla="*/ 210 h 213"/>
                  <a:gd name="T70" fmla="*/ 108 w 182"/>
                  <a:gd name="T71" fmla="*/ 208 h 213"/>
                  <a:gd name="T72" fmla="*/ 116 w 182"/>
                  <a:gd name="T73" fmla="*/ 206 h 213"/>
                  <a:gd name="T74" fmla="*/ 123 w 182"/>
                  <a:gd name="T75" fmla="*/ 203 h 213"/>
                  <a:gd name="T76" fmla="*/ 130 w 182"/>
                  <a:gd name="T77" fmla="*/ 199 h 213"/>
                  <a:gd name="T78" fmla="*/ 136 w 182"/>
                  <a:gd name="T79" fmla="*/ 195 h 213"/>
                  <a:gd name="T80" fmla="*/ 142 w 182"/>
                  <a:gd name="T81" fmla="*/ 191 h 213"/>
                  <a:gd name="T82" fmla="*/ 158 w 182"/>
                  <a:gd name="T83" fmla="*/ 176 h 213"/>
                  <a:gd name="T84" fmla="*/ 169 w 182"/>
                  <a:gd name="T85" fmla="*/ 161 h 213"/>
                  <a:gd name="T86" fmla="*/ 176 w 182"/>
                  <a:gd name="T87" fmla="*/ 144 h 213"/>
                  <a:gd name="T88" fmla="*/ 179 w 182"/>
                  <a:gd name="T89" fmla="*/ 128 h 213"/>
                  <a:gd name="T90" fmla="*/ 181 w 182"/>
                  <a:gd name="T91" fmla="*/ 111 h 213"/>
                  <a:gd name="T92" fmla="*/ 181 w 182"/>
                  <a:gd name="T93" fmla="*/ 95 h 213"/>
                  <a:gd name="T94" fmla="*/ 182 w 182"/>
                  <a:gd name="T95" fmla="*/ 79 h 213"/>
                  <a:gd name="T96" fmla="*/ 173 w 182"/>
                  <a:gd name="T97" fmla="*/ 46 h 213"/>
                  <a:gd name="T98" fmla="*/ 156 w 182"/>
                  <a:gd name="T99" fmla="*/ 21 h 213"/>
                  <a:gd name="T100" fmla="*/ 151 w 182"/>
                  <a:gd name="T101" fmla="*/ 18 h 213"/>
                  <a:gd name="T102" fmla="*/ 147 w 182"/>
                  <a:gd name="T103" fmla="*/ 15 h 213"/>
                  <a:gd name="T104" fmla="*/ 142 w 182"/>
                  <a:gd name="T105" fmla="*/ 13 h 213"/>
                  <a:gd name="T106" fmla="*/ 138 w 182"/>
                  <a:gd name="T107" fmla="*/ 11 h 213"/>
                  <a:gd name="T108" fmla="*/ 132 w 182"/>
                  <a:gd name="T109" fmla="*/ 9 h 213"/>
                  <a:gd name="T110" fmla="*/ 126 w 182"/>
                  <a:gd name="T111" fmla="*/ 6 h 213"/>
                  <a:gd name="T112" fmla="*/ 119 w 182"/>
                  <a:gd name="T113" fmla="*/ 3 h 213"/>
                  <a:gd name="T114" fmla="*/ 109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14E6EBF6-49C8-4414-8382-C37D0F575437}"/>
                  </a:ext>
                </a:extLst>
              </p:cNvPr>
              <p:cNvSpPr>
                <a:spLocks/>
              </p:cNvSpPr>
              <p:nvPr userDrawn="1"/>
            </p:nvSpPr>
            <p:spPr bwMode="ltGray">
              <a:xfrm rot="373331" flipH="1">
                <a:off x="121" y="2907"/>
                <a:ext cx="93" cy="156"/>
              </a:xfrm>
              <a:custGeom>
                <a:avLst/>
                <a:gdLst>
                  <a:gd name="T0" fmla="*/ 94 w 128"/>
                  <a:gd name="T1" fmla="*/ 0 h 217"/>
                  <a:gd name="T2" fmla="*/ 105 w 128"/>
                  <a:gd name="T3" fmla="*/ 9 h 217"/>
                  <a:gd name="T4" fmla="*/ 115 w 128"/>
                  <a:gd name="T5" fmla="*/ 27 h 217"/>
                  <a:gd name="T6" fmla="*/ 123 w 128"/>
                  <a:gd name="T7" fmla="*/ 50 h 217"/>
                  <a:gd name="T8" fmla="*/ 128 w 128"/>
                  <a:gd name="T9" fmla="*/ 78 h 217"/>
                  <a:gd name="T10" fmla="*/ 127 w 128"/>
                  <a:gd name="T11" fmla="*/ 111 h 217"/>
                  <a:gd name="T12" fmla="*/ 116 w 128"/>
                  <a:gd name="T13" fmla="*/ 145 h 217"/>
                  <a:gd name="T14" fmla="*/ 94 w 128"/>
                  <a:gd name="T15" fmla="*/ 181 h 217"/>
                  <a:gd name="T16" fmla="*/ 60 w 128"/>
                  <a:gd name="T17" fmla="*/ 217 h 217"/>
                  <a:gd name="T18" fmla="*/ 49 w 128"/>
                  <a:gd name="T19" fmla="*/ 213 h 217"/>
                  <a:gd name="T20" fmla="*/ 38 w 128"/>
                  <a:gd name="T21" fmla="*/ 210 h 217"/>
                  <a:gd name="T22" fmla="*/ 26 w 128"/>
                  <a:gd name="T23" fmla="*/ 205 h 217"/>
                  <a:gd name="T24" fmla="*/ 16 w 128"/>
                  <a:gd name="T25" fmla="*/ 201 h 217"/>
                  <a:gd name="T26" fmla="*/ 8 w 128"/>
                  <a:gd name="T27" fmla="*/ 196 h 217"/>
                  <a:gd name="T28" fmla="*/ 2 w 128"/>
                  <a:gd name="T29" fmla="*/ 190 h 217"/>
                  <a:gd name="T30" fmla="*/ 0 w 128"/>
                  <a:gd name="T31" fmla="*/ 183 h 217"/>
                  <a:gd name="T32" fmla="*/ 1 w 128"/>
                  <a:gd name="T33" fmla="*/ 178 h 217"/>
                  <a:gd name="T34" fmla="*/ 13 w 128"/>
                  <a:gd name="T35" fmla="*/ 171 h 217"/>
                  <a:gd name="T36" fmla="*/ 29 w 128"/>
                  <a:gd name="T37" fmla="*/ 161 h 217"/>
                  <a:gd name="T38" fmla="*/ 46 w 128"/>
                  <a:gd name="T39" fmla="*/ 150 h 217"/>
                  <a:gd name="T40" fmla="*/ 63 w 128"/>
                  <a:gd name="T41" fmla="*/ 134 h 217"/>
                  <a:gd name="T42" fmla="*/ 79 w 128"/>
                  <a:gd name="T43" fmla="*/ 112 h 217"/>
                  <a:gd name="T44" fmla="*/ 91 w 128"/>
                  <a:gd name="T45" fmla="*/ 83 h 217"/>
                  <a:gd name="T46" fmla="*/ 97 w 128"/>
                  <a:gd name="T47" fmla="*/ 46 h 217"/>
                  <a:gd name="T48" fmla="*/ 9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747C0B21-90D0-4F59-8B0E-220BB8B263D4}"/>
                  </a:ext>
                </a:extLst>
              </p:cNvPr>
              <p:cNvSpPr>
                <a:spLocks/>
              </p:cNvSpPr>
              <p:nvPr userDrawn="1"/>
            </p:nvSpPr>
            <p:spPr bwMode="ltGray">
              <a:xfrm rot="373331" flipH="1">
                <a:off x="313" y="3110"/>
                <a:ext cx="85" cy="93"/>
              </a:xfrm>
              <a:custGeom>
                <a:avLst/>
                <a:gdLst>
                  <a:gd name="T0" fmla="*/ 75 w 117"/>
                  <a:gd name="T1" fmla="*/ 0 h 132"/>
                  <a:gd name="T2" fmla="*/ 0 w 117"/>
                  <a:gd name="T3" fmla="*/ 25 h 132"/>
                  <a:gd name="T4" fmla="*/ 3 w 117"/>
                  <a:gd name="T5" fmla="*/ 26 h 132"/>
                  <a:gd name="T6" fmla="*/ 14 w 117"/>
                  <a:gd name="T7" fmla="*/ 29 h 132"/>
                  <a:gd name="T8" fmla="*/ 29 w 117"/>
                  <a:gd name="T9" fmla="*/ 36 h 132"/>
                  <a:gd name="T10" fmla="*/ 46 w 117"/>
                  <a:gd name="T11" fmla="*/ 47 h 132"/>
                  <a:gd name="T12" fmla="*/ 66 w 117"/>
                  <a:gd name="T13" fmla="*/ 62 h 132"/>
                  <a:gd name="T14" fmla="*/ 84 w 117"/>
                  <a:gd name="T15" fmla="*/ 80 h 132"/>
                  <a:gd name="T16" fmla="*/ 102 w 117"/>
                  <a:gd name="T17" fmla="*/ 103 h 132"/>
                  <a:gd name="T18" fmla="*/ 116 w 117"/>
                  <a:gd name="T19" fmla="*/ 132 h 132"/>
                  <a:gd name="T20" fmla="*/ 117 w 117"/>
                  <a:gd name="T21" fmla="*/ 120 h 132"/>
                  <a:gd name="T22" fmla="*/ 115 w 117"/>
                  <a:gd name="T23" fmla="*/ 107 h 132"/>
                  <a:gd name="T24" fmla="*/ 108 w 117"/>
                  <a:gd name="T25" fmla="*/ 90 h 132"/>
                  <a:gd name="T26" fmla="*/ 99 w 117"/>
                  <a:gd name="T27" fmla="*/ 74 h 132"/>
                  <a:gd name="T28" fmla="*/ 89 w 117"/>
                  <a:gd name="T29" fmla="*/ 58 h 132"/>
                  <a:gd name="T30" fmla="*/ 78 w 117"/>
                  <a:gd name="T31" fmla="*/ 45 h 132"/>
                  <a:gd name="T32" fmla="*/ 67 w 117"/>
                  <a:gd name="T33" fmla="*/ 36 h 132"/>
                  <a:gd name="T34" fmla="*/ 58 w 117"/>
                  <a:gd name="T35" fmla="*/ 32 h 132"/>
                  <a:gd name="T36" fmla="*/ 69 w 117"/>
                  <a:gd name="T37" fmla="*/ 29 h 132"/>
                  <a:gd name="T38" fmla="*/ 79 w 117"/>
                  <a:gd name="T39" fmla="*/ 28 h 132"/>
                  <a:gd name="T40" fmla="*/ 89 w 117"/>
                  <a:gd name="T41" fmla="*/ 26 h 132"/>
                  <a:gd name="T42" fmla="*/ 98 w 117"/>
                  <a:gd name="T43" fmla="*/ 25 h 132"/>
                  <a:gd name="T44" fmla="*/ 105 w 117"/>
                  <a:gd name="T45" fmla="*/ 24 h 132"/>
                  <a:gd name="T46" fmla="*/ 109 w 117"/>
                  <a:gd name="T47" fmla="*/ 22 h 132"/>
                  <a:gd name="T48" fmla="*/ 113 w 117"/>
                  <a:gd name="T49" fmla="*/ 21 h 132"/>
                  <a:gd name="T50" fmla="*/ 114 w 117"/>
                  <a:gd name="T51" fmla="*/ 21 h 132"/>
                  <a:gd name="T52" fmla="*/ 75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91CDF883-CD91-4597-96C4-0755770B302C}"/>
                  </a:ext>
                </a:extLst>
              </p:cNvPr>
              <p:cNvSpPr>
                <a:spLocks/>
              </p:cNvSpPr>
              <p:nvPr userDrawn="1"/>
            </p:nvSpPr>
            <p:spPr bwMode="ltGray">
              <a:xfrm rot="373331" flipH="1">
                <a:off x="289" y="3133"/>
                <a:ext cx="21" cy="55"/>
              </a:xfrm>
              <a:custGeom>
                <a:avLst/>
                <a:gdLst>
                  <a:gd name="T0" fmla="*/ 29 w 29"/>
                  <a:gd name="T1" fmla="*/ 0 h 77"/>
                  <a:gd name="T2" fmla="*/ 23 w 29"/>
                  <a:gd name="T3" fmla="*/ 0 h 77"/>
                  <a:gd name="T4" fmla="*/ 16 w 29"/>
                  <a:gd name="T5" fmla="*/ 4 h 77"/>
                  <a:gd name="T6" fmla="*/ 9 w 29"/>
                  <a:gd name="T7" fmla="*/ 9 h 77"/>
                  <a:gd name="T8" fmla="*/ 4 w 29"/>
                  <a:gd name="T9" fmla="*/ 19 h 77"/>
                  <a:gd name="T10" fmla="*/ 1 w 29"/>
                  <a:gd name="T11" fmla="*/ 30 h 77"/>
                  <a:gd name="T12" fmla="*/ 0 w 29"/>
                  <a:gd name="T13" fmla="*/ 44 h 77"/>
                  <a:gd name="T14" fmla="*/ 3 w 29"/>
                  <a:gd name="T15" fmla="*/ 60 h 77"/>
                  <a:gd name="T16" fmla="*/ 11 w 29"/>
                  <a:gd name="T17" fmla="*/ 77 h 77"/>
                  <a:gd name="T18" fmla="*/ 15 w 29"/>
                  <a:gd name="T19" fmla="*/ 53 h 77"/>
                  <a:gd name="T20" fmla="*/ 19 w 29"/>
                  <a:gd name="T21" fmla="*/ 37 h 77"/>
                  <a:gd name="T22" fmla="*/ 23 w 29"/>
                  <a:gd name="T23" fmla="*/ 22 h 77"/>
                  <a:gd name="T24" fmla="*/ 29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C275468B-28FE-4AA7-8C5C-A36948BC9FA2}"/>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9F5A39A9-B15A-4AD3-890E-009339DF9433}"/>
                    </a:ext>
                  </a:extLst>
                </p:cNvPr>
                <p:cNvSpPr>
                  <a:spLocks/>
                </p:cNvSpPr>
                <p:nvPr userDrawn="1"/>
              </p:nvSpPr>
              <p:spPr bwMode="ltGray">
                <a:xfrm rot="4200091">
                  <a:off x="-243" y="1807"/>
                  <a:ext cx="143" cy="390"/>
                </a:xfrm>
                <a:custGeom>
                  <a:avLst/>
                  <a:gdLst>
                    <a:gd name="T0" fmla="*/ 12 w 207"/>
                    <a:gd name="T1" fmla="*/ 44 h 564"/>
                    <a:gd name="T2" fmla="*/ 6 w 207"/>
                    <a:gd name="T3" fmla="*/ 72 h 564"/>
                    <a:gd name="T4" fmla="*/ 3 w 207"/>
                    <a:gd name="T5" fmla="*/ 99 h 564"/>
                    <a:gd name="T6" fmla="*/ 0 w 207"/>
                    <a:gd name="T7" fmla="*/ 125 h 564"/>
                    <a:gd name="T8" fmla="*/ 0 w 207"/>
                    <a:gd name="T9" fmla="*/ 151 h 564"/>
                    <a:gd name="T10" fmla="*/ 3 w 207"/>
                    <a:gd name="T11" fmla="*/ 180 h 564"/>
                    <a:gd name="T12" fmla="*/ 7 w 207"/>
                    <a:gd name="T13" fmla="*/ 211 h 564"/>
                    <a:gd name="T14" fmla="*/ 16 w 207"/>
                    <a:gd name="T15" fmla="*/ 247 h 564"/>
                    <a:gd name="T16" fmla="*/ 29 w 207"/>
                    <a:gd name="T17" fmla="*/ 287 h 564"/>
                    <a:gd name="T18" fmla="*/ 43 w 207"/>
                    <a:gd name="T19" fmla="*/ 325 h 564"/>
                    <a:gd name="T20" fmla="*/ 61 w 207"/>
                    <a:gd name="T21" fmla="*/ 364 h 564"/>
                    <a:gd name="T22" fmla="*/ 83 w 207"/>
                    <a:gd name="T23" fmla="*/ 406 h 564"/>
                    <a:gd name="T24" fmla="*/ 106 w 207"/>
                    <a:gd name="T25" fmla="*/ 446 h 564"/>
                    <a:gd name="T26" fmla="*/ 132 w 207"/>
                    <a:gd name="T27" fmla="*/ 483 h 564"/>
                    <a:gd name="T28" fmla="*/ 157 w 207"/>
                    <a:gd name="T29" fmla="*/ 516 h 564"/>
                    <a:gd name="T30" fmla="*/ 182 w 207"/>
                    <a:gd name="T31" fmla="*/ 544 h 564"/>
                    <a:gd name="T32" fmla="*/ 207 w 207"/>
                    <a:gd name="T33" fmla="*/ 564 h 564"/>
                    <a:gd name="T34" fmla="*/ 160 w 207"/>
                    <a:gd name="T35" fmla="*/ 501 h 564"/>
                    <a:gd name="T36" fmla="*/ 127 w 207"/>
                    <a:gd name="T37" fmla="*/ 448 h 564"/>
                    <a:gd name="T38" fmla="*/ 103 w 207"/>
                    <a:gd name="T39" fmla="*/ 405 h 564"/>
                    <a:gd name="T40" fmla="*/ 87 w 207"/>
                    <a:gd name="T41" fmla="*/ 368 h 564"/>
                    <a:gd name="T42" fmla="*/ 75 w 207"/>
                    <a:gd name="T43" fmla="*/ 337 h 564"/>
                    <a:gd name="T44" fmla="*/ 68 w 207"/>
                    <a:gd name="T45" fmla="*/ 309 h 564"/>
                    <a:gd name="T46" fmla="*/ 63 w 207"/>
                    <a:gd name="T47" fmla="*/ 285 h 564"/>
                    <a:gd name="T48" fmla="*/ 56 w 207"/>
                    <a:gd name="T49" fmla="*/ 261 h 564"/>
                    <a:gd name="T50" fmla="*/ 44 w 207"/>
                    <a:gd name="T51" fmla="*/ 205 h 564"/>
                    <a:gd name="T52" fmla="*/ 41 w 207"/>
                    <a:gd name="T53" fmla="*/ 140 h 564"/>
                    <a:gd name="T54" fmla="*/ 43 w 207"/>
                    <a:gd name="T55" fmla="*/ 68 h 564"/>
                    <a:gd name="T56" fmla="*/ 50 w 207"/>
                    <a:gd name="T57" fmla="*/ 0 h 564"/>
                    <a:gd name="T58" fmla="*/ 12 w 207"/>
                    <a:gd name="T59" fmla="*/ 44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C22C4FB9-5952-4CDA-A803-E39E138C6C9F}"/>
                    </a:ext>
                  </a:extLst>
                </p:cNvPr>
                <p:cNvSpPr>
                  <a:spLocks/>
                </p:cNvSpPr>
                <p:nvPr userDrawn="1"/>
              </p:nvSpPr>
              <p:spPr bwMode="ltGray">
                <a:xfrm rot="4200091">
                  <a:off x="124" y="1761"/>
                  <a:ext cx="33" cy="160"/>
                </a:xfrm>
                <a:custGeom>
                  <a:avLst/>
                  <a:gdLst>
                    <a:gd name="T0" fmla="*/ 0 w 47"/>
                    <a:gd name="T1" fmla="*/ 19 h 232"/>
                    <a:gd name="T2" fmla="*/ 14 w 47"/>
                    <a:gd name="T3" fmla="*/ 55 h 232"/>
                    <a:gd name="T4" fmla="*/ 22 w 47"/>
                    <a:gd name="T5" fmla="*/ 101 h 232"/>
                    <a:gd name="T6" fmla="*/ 24 w 47"/>
                    <a:gd name="T7" fmla="*/ 159 h 232"/>
                    <a:gd name="T8" fmla="*/ 19 w 47"/>
                    <a:gd name="T9" fmla="*/ 232 h 232"/>
                    <a:gd name="T10" fmla="*/ 45 w 47"/>
                    <a:gd name="T11" fmla="*/ 217 h 232"/>
                    <a:gd name="T12" fmla="*/ 47 w 47"/>
                    <a:gd name="T13" fmla="*/ 178 h 232"/>
                    <a:gd name="T14" fmla="*/ 47 w 47"/>
                    <a:gd name="T15" fmla="*/ 140 h 232"/>
                    <a:gd name="T16" fmla="*/ 45 w 47"/>
                    <a:gd name="T17" fmla="*/ 103 h 232"/>
                    <a:gd name="T18" fmla="*/ 41 w 47"/>
                    <a:gd name="T19" fmla="*/ 71 h 232"/>
                    <a:gd name="T20" fmla="*/ 36 w 47"/>
                    <a:gd name="T21" fmla="*/ 52 h 232"/>
                    <a:gd name="T22" fmla="*/ 29 w 47"/>
                    <a:gd name="T23" fmla="*/ 34 h 232"/>
                    <a:gd name="T24" fmla="*/ 22 w 47"/>
                    <a:gd name="T25" fmla="*/ 17 h 232"/>
                    <a:gd name="T26" fmla="*/ 13 w 47"/>
                    <a:gd name="T27" fmla="*/ 0 h 232"/>
                    <a:gd name="T28" fmla="*/ 0 w 47"/>
                    <a:gd name="T29" fmla="*/ 1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A070D309-0DAE-47A2-BB99-2E20AA27E320}"/>
                    </a:ext>
                  </a:extLst>
                </p:cNvPr>
                <p:cNvSpPr>
                  <a:spLocks/>
                </p:cNvSpPr>
                <p:nvPr userDrawn="1"/>
              </p:nvSpPr>
              <p:spPr bwMode="ltGray">
                <a:xfrm rot="4200091">
                  <a:off x="196" y="1721"/>
                  <a:ext cx="60" cy="27"/>
                </a:xfrm>
                <a:custGeom>
                  <a:avLst/>
                  <a:gdLst>
                    <a:gd name="T0" fmla="*/ 87 w 87"/>
                    <a:gd name="T1" fmla="*/ 22 h 40"/>
                    <a:gd name="T2" fmla="*/ 77 w 87"/>
                    <a:gd name="T3" fmla="*/ 17 h 40"/>
                    <a:gd name="T4" fmla="*/ 68 w 87"/>
                    <a:gd name="T5" fmla="*/ 12 h 40"/>
                    <a:gd name="T6" fmla="*/ 58 w 87"/>
                    <a:gd name="T7" fmla="*/ 7 h 40"/>
                    <a:gd name="T8" fmla="*/ 47 w 87"/>
                    <a:gd name="T9" fmla="*/ 5 h 40"/>
                    <a:gd name="T10" fmla="*/ 37 w 87"/>
                    <a:gd name="T11" fmla="*/ 3 h 40"/>
                    <a:gd name="T12" fmla="*/ 26 w 87"/>
                    <a:gd name="T13" fmla="*/ 2 h 40"/>
                    <a:gd name="T14" fmla="*/ 13 w 87"/>
                    <a:gd name="T15" fmla="*/ 0 h 40"/>
                    <a:gd name="T16" fmla="*/ 0 w 87"/>
                    <a:gd name="T17" fmla="*/ 2 h 40"/>
                    <a:gd name="T18" fmla="*/ 6 w 87"/>
                    <a:gd name="T19" fmla="*/ 6 h 40"/>
                    <a:gd name="T20" fmla="*/ 14 w 87"/>
                    <a:gd name="T21" fmla="*/ 10 h 40"/>
                    <a:gd name="T22" fmla="*/ 22 w 87"/>
                    <a:gd name="T23" fmla="*/ 14 h 40"/>
                    <a:gd name="T24" fmla="*/ 33 w 87"/>
                    <a:gd name="T25" fmla="*/ 18 h 40"/>
                    <a:gd name="T26" fmla="*/ 42 w 87"/>
                    <a:gd name="T27" fmla="*/ 22 h 40"/>
                    <a:gd name="T28" fmla="*/ 52 w 87"/>
                    <a:gd name="T29" fmla="*/ 27 h 40"/>
                    <a:gd name="T30" fmla="*/ 64 w 87"/>
                    <a:gd name="T31" fmla="*/ 33 h 40"/>
                    <a:gd name="T32" fmla="*/ 74 w 87"/>
                    <a:gd name="T33" fmla="*/ 40 h 40"/>
                    <a:gd name="T34" fmla="*/ 87 w 87"/>
                    <a:gd name="T35" fmla="*/ 2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EC2A344B-7466-4954-8A9D-B008B294D205}"/>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4BA002A5-F00F-4167-B8E6-E9CCADFB0157}"/>
                  </a:ext>
                </a:extLst>
              </p:cNvPr>
              <p:cNvSpPr>
                <a:spLocks/>
              </p:cNvSpPr>
              <p:nvPr userDrawn="1"/>
            </p:nvSpPr>
            <p:spPr bwMode="ltGray">
              <a:xfrm>
                <a:off x="1727" y="868"/>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76947797-50E3-4A95-8139-C5F98B5AA652}"/>
                  </a:ext>
                </a:extLst>
              </p:cNvPr>
              <p:cNvSpPr>
                <a:spLocks/>
              </p:cNvSpPr>
              <p:nvPr userDrawn="1"/>
            </p:nvSpPr>
            <p:spPr bwMode="ltGray">
              <a:xfrm>
                <a:off x="1786" y="896"/>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AEAD5DA9-225D-45B7-ADA7-FF15B75C74A1}"/>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73CD77A0-F71A-48DD-9EDF-AE789944FF23}"/>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3F83EC39-BC60-47B5-A5F9-8989C1ADCD97}"/>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FD39DA25-2590-4D26-A0D4-3B7EF1161D21}"/>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116B5738-DD55-4457-8395-C7BFD34F3417}"/>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4591F12B-48FC-4BD7-AF42-B1231B687673}"/>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785F8E43-BBE2-4C5C-B553-241597C7ECB1}"/>
                  </a:ext>
                </a:extLst>
              </p:cNvPr>
              <p:cNvSpPr>
                <a:spLocks/>
              </p:cNvSpPr>
              <p:nvPr userDrawn="1"/>
            </p:nvSpPr>
            <p:spPr bwMode="ltGray">
              <a:xfrm>
                <a:off x="1727" y="866"/>
                <a:ext cx="41" cy="59"/>
              </a:xfrm>
              <a:custGeom>
                <a:avLst/>
                <a:gdLst>
                  <a:gd name="T0" fmla="*/ 83 w 83"/>
                  <a:gd name="T1" fmla="*/ 28 h 117"/>
                  <a:gd name="T2" fmla="*/ 27 w 83"/>
                  <a:gd name="T3" fmla="*/ 0 h 117"/>
                  <a:gd name="T4" fmla="*/ 0 w 83"/>
                  <a:gd name="T5" fmla="*/ 117 h 117"/>
                  <a:gd name="T6" fmla="*/ 83 w 83"/>
                  <a:gd name="T7" fmla="*/ 28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09871739-2870-44F8-A22F-740339221EE0}"/>
                  </a:ext>
                </a:extLst>
              </p:cNvPr>
              <p:cNvSpPr>
                <a:spLocks/>
              </p:cNvSpPr>
              <p:nvPr userDrawn="1"/>
            </p:nvSpPr>
            <p:spPr bwMode="ltGray">
              <a:xfrm>
                <a:off x="1786" y="894"/>
                <a:ext cx="70" cy="49"/>
              </a:xfrm>
              <a:custGeom>
                <a:avLst/>
                <a:gdLst>
                  <a:gd name="T0" fmla="*/ 0 w 140"/>
                  <a:gd name="T1" fmla="*/ 98 h 98"/>
                  <a:gd name="T2" fmla="*/ 118 w 140"/>
                  <a:gd name="T3" fmla="*/ 0 h 98"/>
                  <a:gd name="T4" fmla="*/ 140 w 140"/>
                  <a:gd name="T5" fmla="*/ 49 h 98"/>
                  <a:gd name="T6" fmla="*/ 0 w 140"/>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B75F265A-DBF9-4CBE-826C-C08E8876A457}"/>
                  </a:ext>
                </a:extLst>
              </p:cNvPr>
              <p:cNvSpPr>
                <a:spLocks/>
              </p:cNvSpPr>
              <p:nvPr userDrawn="1"/>
            </p:nvSpPr>
            <p:spPr bwMode="ltGray">
              <a:xfrm>
                <a:off x="1772" y="998"/>
                <a:ext cx="73" cy="25"/>
              </a:xfrm>
              <a:custGeom>
                <a:avLst/>
                <a:gdLst>
                  <a:gd name="T0" fmla="*/ 0 w 145"/>
                  <a:gd name="T1" fmla="*/ 7 h 49"/>
                  <a:gd name="T2" fmla="*/ 145 w 145"/>
                  <a:gd name="T3" fmla="*/ 0 h 49"/>
                  <a:gd name="T4" fmla="*/ 131 w 145"/>
                  <a:gd name="T5" fmla="*/ 49 h 49"/>
                  <a:gd name="T6" fmla="*/ 0 w 145"/>
                  <a:gd name="T7" fmla="*/ 7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35A4429E-D7E6-48C6-BB65-56C249411C1D}"/>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a:extLst>
                <a:ext uri="{FF2B5EF4-FFF2-40B4-BE49-F238E27FC236}">
                  <a16:creationId xmlns:a16="http://schemas.microsoft.com/office/drawing/2014/main" id="{67F402A3-22B3-443F-82C0-4463796CCF23}"/>
                </a:ext>
              </a:extLst>
            </p:cNvPr>
            <p:cNvSpPr>
              <a:spLocks/>
            </p:cNvSpPr>
            <p:nvPr/>
          </p:nvSpPr>
          <p:spPr bwMode="ltGray">
            <a:xfrm rot="828663">
              <a:off x="242" y="3404"/>
              <a:ext cx="132" cy="167"/>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1B1B257A-A496-42B5-84CB-E1AB8DF2C92F}"/>
                </a:ext>
              </a:extLst>
            </p:cNvPr>
            <p:cNvSpPr>
              <a:spLocks/>
            </p:cNvSpPr>
            <p:nvPr/>
          </p:nvSpPr>
          <p:spPr bwMode="ltGray">
            <a:xfrm rot="828663">
              <a:off x="266" y="3592"/>
              <a:ext cx="66" cy="43"/>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392F5134-563F-4B5A-B213-923BE2D6E55D}"/>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4DE68165-EB3C-41BB-99E1-F7DE27B032FC}"/>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5BD2123D-F40B-4E9B-A207-C8C54678C5AC}"/>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64593ED4-3799-4E0E-BC0B-7B4556ED96CD}"/>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1D5309D1-B6A8-4910-9D2F-A7DA97CA2FFE}"/>
                </a:ext>
              </a:extLst>
            </p:cNvPr>
            <p:cNvSpPr>
              <a:spLocks/>
            </p:cNvSpPr>
            <p:nvPr/>
          </p:nvSpPr>
          <p:spPr bwMode="ltGray">
            <a:xfrm rot="1584153">
              <a:off x="20" y="410"/>
              <a:ext cx="344" cy="245"/>
            </a:xfrm>
            <a:custGeom>
              <a:avLst/>
              <a:gdLst>
                <a:gd name="T0" fmla="*/ 0 w 257"/>
                <a:gd name="T1" fmla="*/ 0 h 237"/>
                <a:gd name="T2" fmla="*/ 0 w 257"/>
                <a:gd name="T3" fmla="*/ 25 h 237"/>
                <a:gd name="T4" fmla="*/ 3 w 257"/>
                <a:gd name="T5" fmla="*/ 50 h 237"/>
                <a:gd name="T6" fmla="*/ 6 w 257"/>
                <a:gd name="T7" fmla="*/ 75 h 237"/>
                <a:gd name="T8" fmla="*/ 11 w 257"/>
                <a:gd name="T9" fmla="*/ 98 h 237"/>
                <a:gd name="T10" fmla="*/ 18 w 257"/>
                <a:gd name="T11" fmla="*/ 119 h 237"/>
                <a:gd name="T12" fmla="*/ 27 w 257"/>
                <a:gd name="T13" fmla="*/ 141 h 237"/>
                <a:gd name="T14" fmla="*/ 38 w 257"/>
                <a:gd name="T15" fmla="*/ 161 h 237"/>
                <a:gd name="T16" fmla="*/ 51 w 257"/>
                <a:gd name="T17" fmla="*/ 178 h 237"/>
                <a:gd name="T18" fmla="*/ 67 w 257"/>
                <a:gd name="T19" fmla="*/ 194 h 237"/>
                <a:gd name="T20" fmla="*/ 86 w 257"/>
                <a:gd name="T21" fmla="*/ 208 h 237"/>
                <a:gd name="T22" fmla="*/ 106 w 257"/>
                <a:gd name="T23" fmla="*/ 219 h 237"/>
                <a:gd name="T24" fmla="*/ 131 w 257"/>
                <a:gd name="T25" fmla="*/ 228 h 237"/>
                <a:gd name="T26" fmla="*/ 158 w 257"/>
                <a:gd name="T27" fmla="*/ 234 h 237"/>
                <a:gd name="T28" fmla="*/ 188 w 257"/>
                <a:gd name="T29" fmla="*/ 237 h 237"/>
                <a:gd name="T30" fmla="*/ 220 w 257"/>
                <a:gd name="T31" fmla="*/ 236 h 237"/>
                <a:gd name="T32" fmla="*/ 257 w 257"/>
                <a:gd name="T33" fmla="*/ 232 h 237"/>
                <a:gd name="T34" fmla="*/ 224 w 257"/>
                <a:gd name="T35" fmla="*/ 227 h 237"/>
                <a:gd name="T36" fmla="*/ 195 w 257"/>
                <a:gd name="T37" fmla="*/ 220 h 237"/>
                <a:gd name="T38" fmla="*/ 170 w 257"/>
                <a:gd name="T39" fmla="*/ 212 h 237"/>
                <a:gd name="T40" fmla="*/ 148 w 257"/>
                <a:gd name="T41" fmla="*/ 204 h 237"/>
                <a:gd name="T42" fmla="*/ 128 w 257"/>
                <a:gd name="T43" fmla="*/ 193 h 237"/>
                <a:gd name="T44" fmla="*/ 112 w 257"/>
                <a:gd name="T45" fmla="*/ 182 h 237"/>
                <a:gd name="T46" fmla="*/ 97 w 257"/>
                <a:gd name="T47" fmla="*/ 169 h 237"/>
                <a:gd name="T48" fmla="*/ 84 w 257"/>
                <a:gd name="T49" fmla="*/ 155 h 237"/>
                <a:gd name="T50" fmla="*/ 72 w 257"/>
                <a:gd name="T51" fmla="*/ 141 h 237"/>
                <a:gd name="T52" fmla="*/ 61 w 257"/>
                <a:gd name="T53" fmla="*/ 125 h 237"/>
                <a:gd name="T54" fmla="*/ 52 w 257"/>
                <a:gd name="T55" fmla="*/ 107 h 237"/>
                <a:gd name="T56" fmla="*/ 43 w 257"/>
                <a:gd name="T57" fmla="*/ 88 h 237"/>
                <a:gd name="T58" fmla="*/ 33 w 257"/>
                <a:gd name="T59" fmla="*/ 69 h 237"/>
                <a:gd name="T60" fmla="*/ 23 w 257"/>
                <a:gd name="T61" fmla="*/ 47 h 237"/>
                <a:gd name="T62" fmla="*/ 12 w 257"/>
                <a:gd name="T63" fmla="*/ 24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DD261030-7EA3-45F7-8F44-69F33043723D}"/>
                </a:ext>
              </a:extLst>
            </p:cNvPr>
            <p:cNvSpPr>
              <a:spLocks/>
            </p:cNvSpPr>
            <p:nvPr/>
          </p:nvSpPr>
          <p:spPr bwMode="ltGray">
            <a:xfrm rot="1584153">
              <a:off x="242" y="756"/>
              <a:ext cx="167" cy="115"/>
            </a:xfrm>
            <a:custGeom>
              <a:avLst/>
              <a:gdLst>
                <a:gd name="T0" fmla="*/ 77 w 124"/>
                <a:gd name="T1" fmla="*/ 0 h 110"/>
                <a:gd name="T2" fmla="*/ 124 w 124"/>
                <a:gd name="T3" fmla="*/ 108 h 110"/>
                <a:gd name="T4" fmla="*/ 120 w 124"/>
                <a:gd name="T5" fmla="*/ 107 h 110"/>
                <a:gd name="T6" fmla="*/ 107 w 124"/>
                <a:gd name="T7" fmla="*/ 105 h 110"/>
                <a:gd name="T8" fmla="*/ 89 w 124"/>
                <a:gd name="T9" fmla="*/ 101 h 110"/>
                <a:gd name="T10" fmla="*/ 68 w 124"/>
                <a:gd name="T11" fmla="*/ 99 h 110"/>
                <a:gd name="T12" fmla="*/ 45 w 124"/>
                <a:gd name="T13" fmla="*/ 97 h 110"/>
                <a:gd name="T14" fmla="*/ 25 w 124"/>
                <a:gd name="T15" fmla="*/ 98 h 110"/>
                <a:gd name="T16" fmla="*/ 9 w 124"/>
                <a:gd name="T17" fmla="*/ 102 h 110"/>
                <a:gd name="T18" fmla="*/ 0 w 124"/>
                <a:gd name="T19" fmla="*/ 110 h 110"/>
                <a:gd name="T20" fmla="*/ 4 w 124"/>
                <a:gd name="T21" fmla="*/ 98 h 110"/>
                <a:gd name="T22" fmla="*/ 8 w 124"/>
                <a:gd name="T23" fmla="*/ 89 h 110"/>
                <a:gd name="T24" fmla="*/ 16 w 124"/>
                <a:gd name="T25" fmla="*/ 82 h 110"/>
                <a:gd name="T26" fmla="*/ 25 w 124"/>
                <a:gd name="T27" fmla="*/ 76 h 110"/>
                <a:gd name="T28" fmla="*/ 36 w 124"/>
                <a:gd name="T29" fmla="*/ 72 h 110"/>
                <a:gd name="T30" fmla="*/ 47 w 124"/>
                <a:gd name="T31" fmla="*/ 71 h 110"/>
                <a:gd name="T32" fmla="*/ 59 w 124"/>
                <a:gd name="T33" fmla="*/ 71 h 110"/>
                <a:gd name="T34" fmla="*/ 72 w 124"/>
                <a:gd name="T35" fmla="*/ 74 h 110"/>
                <a:gd name="T36" fmla="*/ 73 w 124"/>
                <a:gd name="T37" fmla="*/ 71 h 110"/>
                <a:gd name="T38" fmla="*/ 70 w 124"/>
                <a:gd name="T39" fmla="*/ 56 h 110"/>
                <a:gd name="T40" fmla="*/ 67 w 124"/>
                <a:gd name="T41" fmla="*/ 38 h 110"/>
                <a:gd name="T42" fmla="*/ 65 w 124"/>
                <a:gd name="T43" fmla="*/ 30 h 110"/>
                <a:gd name="T44" fmla="*/ 63 w 124"/>
                <a:gd name="T45" fmla="*/ 30 h 110"/>
                <a:gd name="T46" fmla="*/ 61 w 124"/>
                <a:gd name="T47" fmla="*/ 29 h 110"/>
                <a:gd name="T48" fmla="*/ 59 w 124"/>
                <a:gd name="T49" fmla="*/ 26 h 110"/>
                <a:gd name="T50" fmla="*/ 57 w 124"/>
                <a:gd name="T51" fmla="*/ 23 h 110"/>
                <a:gd name="T52" fmla="*/ 57 w 124"/>
                <a:gd name="T53" fmla="*/ 19 h 110"/>
                <a:gd name="T54" fmla="*/ 59 w 124"/>
                <a:gd name="T55" fmla="*/ 14 h 110"/>
                <a:gd name="T56" fmla="*/ 66 w 124"/>
                <a:gd name="T57" fmla="*/ 8 h 110"/>
                <a:gd name="T58" fmla="*/ 7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7ACD4A48-1F0C-4E03-A2AD-B08B1539B20C}"/>
                </a:ext>
              </a:extLst>
            </p:cNvPr>
            <p:cNvSpPr>
              <a:spLocks/>
            </p:cNvSpPr>
            <p:nvPr/>
          </p:nvSpPr>
          <p:spPr bwMode="ltGray">
            <a:xfrm rot="1584153">
              <a:off x="574" y="286"/>
              <a:ext cx="147" cy="160"/>
            </a:xfrm>
            <a:custGeom>
              <a:avLst/>
              <a:gdLst>
                <a:gd name="T0" fmla="*/ 0 w 109"/>
                <a:gd name="T1" fmla="*/ 0 h 156"/>
                <a:gd name="T2" fmla="*/ 5 w 109"/>
                <a:gd name="T3" fmla="*/ 1 h 156"/>
                <a:gd name="T4" fmla="*/ 18 w 109"/>
                <a:gd name="T5" fmla="*/ 5 h 156"/>
                <a:gd name="T6" fmla="*/ 37 w 109"/>
                <a:gd name="T7" fmla="*/ 12 h 156"/>
                <a:gd name="T8" fmla="*/ 58 w 109"/>
                <a:gd name="T9" fmla="*/ 24 h 156"/>
                <a:gd name="T10" fmla="*/ 78 w 109"/>
                <a:gd name="T11" fmla="*/ 44 h 156"/>
                <a:gd name="T12" fmla="*/ 96 w 109"/>
                <a:gd name="T13" fmla="*/ 71 h 156"/>
                <a:gd name="T14" fmla="*/ 107 w 109"/>
                <a:gd name="T15" fmla="*/ 108 h 156"/>
                <a:gd name="T16" fmla="*/ 109 w 109"/>
                <a:gd name="T17" fmla="*/ 156 h 156"/>
                <a:gd name="T18" fmla="*/ 105 w 109"/>
                <a:gd name="T19" fmla="*/ 156 h 156"/>
                <a:gd name="T20" fmla="*/ 99 w 109"/>
                <a:gd name="T21" fmla="*/ 156 h 156"/>
                <a:gd name="T22" fmla="*/ 93 w 109"/>
                <a:gd name="T23" fmla="*/ 156 h 156"/>
                <a:gd name="T24" fmla="*/ 87 w 109"/>
                <a:gd name="T25" fmla="*/ 154 h 156"/>
                <a:gd name="T26" fmla="*/ 81 w 109"/>
                <a:gd name="T27" fmla="*/ 153 h 156"/>
                <a:gd name="T28" fmla="*/ 74 w 109"/>
                <a:gd name="T29" fmla="*/ 150 h 156"/>
                <a:gd name="T30" fmla="*/ 66 w 109"/>
                <a:gd name="T31" fmla="*/ 145 h 156"/>
                <a:gd name="T32" fmla="*/ 58 w 109"/>
                <a:gd name="T33" fmla="*/ 139 h 156"/>
                <a:gd name="T34" fmla="*/ 53 w 109"/>
                <a:gd name="T35" fmla="*/ 126 h 156"/>
                <a:gd name="T36" fmla="*/ 53 w 109"/>
                <a:gd name="T37" fmla="*/ 111 h 156"/>
                <a:gd name="T38" fmla="*/ 56 w 109"/>
                <a:gd name="T39" fmla="*/ 96 h 156"/>
                <a:gd name="T40" fmla="*/ 59 w 109"/>
                <a:gd name="T41" fmla="*/ 80 h 156"/>
                <a:gd name="T42" fmla="*/ 56 w 109"/>
                <a:gd name="T43" fmla="*/ 62 h 156"/>
                <a:gd name="T44" fmla="*/ 48 w 109"/>
                <a:gd name="T45" fmla="*/ 43 h 156"/>
                <a:gd name="T46" fmla="*/ 31 w 109"/>
                <a:gd name="T47" fmla="*/ 2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9416A077-A428-41E4-A889-02D3D4EC0598}"/>
                </a:ext>
              </a:extLst>
            </p:cNvPr>
            <p:cNvSpPr>
              <a:spLocks/>
            </p:cNvSpPr>
            <p:nvPr/>
          </p:nvSpPr>
          <p:spPr bwMode="ltGray">
            <a:xfrm rot="1584153">
              <a:off x="236" y="721"/>
              <a:ext cx="62" cy="97"/>
            </a:xfrm>
            <a:custGeom>
              <a:avLst/>
              <a:gdLst>
                <a:gd name="T0" fmla="*/ 31 w 46"/>
                <a:gd name="T1" fmla="*/ 0 h 94"/>
                <a:gd name="T2" fmla="*/ 20 w 46"/>
                <a:gd name="T3" fmla="*/ 38 h 94"/>
                <a:gd name="T4" fmla="*/ 15 w 46"/>
                <a:gd name="T5" fmla="*/ 62 h 94"/>
                <a:gd name="T6" fmla="*/ 11 w 46"/>
                <a:gd name="T7" fmla="*/ 79 h 94"/>
                <a:gd name="T8" fmla="*/ 0 w 46"/>
                <a:gd name="T9" fmla="*/ 94 h 94"/>
                <a:gd name="T10" fmla="*/ 12 w 46"/>
                <a:gd name="T11" fmla="*/ 88 h 94"/>
                <a:gd name="T12" fmla="*/ 23 w 46"/>
                <a:gd name="T13" fmla="*/ 80 h 94"/>
                <a:gd name="T14" fmla="*/ 32 w 46"/>
                <a:gd name="T15" fmla="*/ 69 h 94"/>
                <a:gd name="T16" fmla="*/ 40 w 46"/>
                <a:gd name="T17" fmla="*/ 57 h 94"/>
                <a:gd name="T18" fmla="*/ 45 w 46"/>
                <a:gd name="T19" fmla="*/ 44 h 94"/>
                <a:gd name="T20" fmla="*/ 46 w 46"/>
                <a:gd name="T21" fmla="*/ 30 h 94"/>
                <a:gd name="T22" fmla="*/ 42 w 46"/>
                <a:gd name="T23" fmla="*/ 15 h 94"/>
                <a:gd name="T24" fmla="*/ 31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8FB95685-A7B5-493D-B8A8-34309A1A2CCA}"/>
                </a:ext>
              </a:extLst>
            </p:cNvPr>
            <p:cNvSpPr>
              <a:spLocks/>
            </p:cNvSpPr>
            <p:nvPr/>
          </p:nvSpPr>
          <p:spPr bwMode="ltGray">
            <a:xfrm rot="1584153">
              <a:off x="585" y="466"/>
              <a:ext cx="72" cy="41"/>
            </a:xfrm>
            <a:custGeom>
              <a:avLst/>
              <a:gdLst>
                <a:gd name="T0" fmla="*/ 0 w 54"/>
                <a:gd name="T1" fmla="*/ 0 h 40"/>
                <a:gd name="T2" fmla="*/ 1 w 54"/>
                <a:gd name="T3" fmla="*/ 1 h 40"/>
                <a:gd name="T4" fmla="*/ 6 w 54"/>
                <a:gd name="T5" fmla="*/ 3 h 40"/>
                <a:gd name="T6" fmla="*/ 13 w 54"/>
                <a:gd name="T7" fmla="*/ 8 h 40"/>
                <a:gd name="T8" fmla="*/ 21 w 54"/>
                <a:gd name="T9" fmla="*/ 12 h 40"/>
                <a:gd name="T10" fmla="*/ 29 w 54"/>
                <a:gd name="T11" fmla="*/ 15 h 40"/>
                <a:gd name="T12" fmla="*/ 38 w 54"/>
                <a:gd name="T13" fmla="*/ 17 h 40"/>
                <a:gd name="T14" fmla="*/ 46 w 54"/>
                <a:gd name="T15" fmla="*/ 18 h 40"/>
                <a:gd name="T16" fmla="*/ 54 w 54"/>
                <a:gd name="T17" fmla="*/ 16 h 40"/>
                <a:gd name="T18" fmla="*/ 53 w 54"/>
                <a:gd name="T19" fmla="*/ 25 h 40"/>
                <a:gd name="T20" fmla="*/ 50 w 54"/>
                <a:gd name="T21" fmla="*/ 33 h 40"/>
                <a:gd name="T22" fmla="*/ 44 w 54"/>
                <a:gd name="T23" fmla="*/ 38 h 40"/>
                <a:gd name="T24" fmla="*/ 37 w 54"/>
                <a:gd name="T25" fmla="*/ 40 h 40"/>
                <a:gd name="T26" fmla="*/ 28 w 54"/>
                <a:gd name="T27" fmla="*/ 39 h 40"/>
                <a:gd name="T28" fmla="*/ 19 w 54"/>
                <a:gd name="T29" fmla="*/ 32 h 40"/>
                <a:gd name="T30" fmla="*/ 10 w 54"/>
                <a:gd name="T31" fmla="*/ 20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D07F6CF1-0C9A-4BC6-B8E7-2A6506EFF79A}"/>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60E72E50-F2F0-4F29-B3D6-C973B1BCE7C1}"/>
                </a:ext>
              </a:extLst>
            </p:cNvPr>
            <p:cNvSpPr>
              <a:spLocks/>
            </p:cNvSpPr>
            <p:nvPr/>
          </p:nvSpPr>
          <p:spPr bwMode="ltGray">
            <a:xfrm rot="1584153">
              <a:off x="56" y="84"/>
              <a:ext cx="804" cy="686"/>
            </a:xfrm>
            <a:custGeom>
              <a:avLst/>
              <a:gdLst>
                <a:gd name="T0" fmla="*/ 16 w 596"/>
                <a:gd name="T1" fmla="*/ 370 h 666"/>
                <a:gd name="T2" fmla="*/ 6 w 596"/>
                <a:gd name="T3" fmla="*/ 341 h 666"/>
                <a:gd name="T4" fmla="*/ 0 w 596"/>
                <a:gd name="T5" fmla="*/ 289 h 666"/>
                <a:gd name="T6" fmla="*/ 4 w 596"/>
                <a:gd name="T7" fmla="*/ 222 h 666"/>
                <a:gd name="T8" fmla="*/ 25 w 596"/>
                <a:gd name="T9" fmla="*/ 151 h 666"/>
                <a:gd name="T10" fmla="*/ 69 w 596"/>
                <a:gd name="T11" fmla="*/ 84 h 666"/>
                <a:gd name="T12" fmla="*/ 142 w 596"/>
                <a:gd name="T13" fmla="*/ 31 h 666"/>
                <a:gd name="T14" fmla="*/ 247 w 596"/>
                <a:gd name="T15" fmla="*/ 2 h 666"/>
                <a:gd name="T16" fmla="*/ 380 w 596"/>
                <a:gd name="T17" fmla="*/ 9 h 666"/>
                <a:gd name="T18" fmla="*/ 484 w 596"/>
                <a:gd name="T19" fmla="*/ 68 h 666"/>
                <a:gd name="T20" fmla="*/ 554 w 596"/>
                <a:gd name="T21" fmla="*/ 165 h 666"/>
                <a:gd name="T22" fmla="*/ 591 w 596"/>
                <a:gd name="T23" fmla="*/ 284 h 666"/>
                <a:gd name="T24" fmla="*/ 595 w 596"/>
                <a:gd name="T25" fmla="*/ 409 h 666"/>
                <a:gd name="T26" fmla="*/ 566 w 596"/>
                <a:gd name="T27" fmla="*/ 525 h 666"/>
                <a:gd name="T28" fmla="*/ 507 w 596"/>
                <a:gd name="T29" fmla="*/ 615 h 666"/>
                <a:gd name="T30" fmla="*/ 417 w 596"/>
                <a:gd name="T31" fmla="*/ 663 h 666"/>
                <a:gd name="T32" fmla="*/ 389 w 596"/>
                <a:gd name="T33" fmla="*/ 659 h 666"/>
                <a:gd name="T34" fmla="*/ 441 w 596"/>
                <a:gd name="T35" fmla="*/ 617 h 666"/>
                <a:gd name="T36" fmla="*/ 482 w 596"/>
                <a:gd name="T37" fmla="*/ 544 h 666"/>
                <a:gd name="T38" fmla="*/ 509 w 596"/>
                <a:gd name="T39" fmla="*/ 454 h 666"/>
                <a:gd name="T40" fmla="*/ 520 w 596"/>
                <a:gd name="T41" fmla="*/ 355 h 666"/>
                <a:gd name="T42" fmla="*/ 514 w 596"/>
                <a:gd name="T43" fmla="*/ 258 h 666"/>
                <a:gd name="T44" fmla="*/ 485 w 596"/>
                <a:gd name="T45" fmla="*/ 174 h 666"/>
                <a:gd name="T46" fmla="*/ 433 w 596"/>
                <a:gd name="T47" fmla="*/ 112 h 666"/>
                <a:gd name="T48" fmla="*/ 341 w 596"/>
                <a:gd name="T49" fmla="*/ 75 h 666"/>
                <a:gd name="T50" fmla="*/ 246 w 596"/>
                <a:gd name="T51" fmla="*/ 61 h 666"/>
                <a:gd name="T52" fmla="*/ 174 w 596"/>
                <a:gd name="T53" fmla="*/ 71 h 666"/>
                <a:gd name="T54" fmla="*/ 121 w 596"/>
                <a:gd name="T55" fmla="*/ 101 h 666"/>
                <a:gd name="T56" fmla="*/ 84 w 596"/>
                <a:gd name="T57" fmla="*/ 149 h 666"/>
                <a:gd name="T58" fmla="*/ 57 w 596"/>
                <a:gd name="T59" fmla="*/ 206 h 666"/>
                <a:gd name="T60" fmla="*/ 40 w 596"/>
                <a:gd name="T61" fmla="*/ 272 h 666"/>
                <a:gd name="T62" fmla="*/ 28 w 596"/>
                <a:gd name="T63" fmla="*/ 33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8349" name="Rectangle 45">
            <a:extLst>
              <a:ext uri="{FF2B5EF4-FFF2-40B4-BE49-F238E27FC236}">
                <a16:creationId xmlns:a16="http://schemas.microsoft.com/office/drawing/2014/main" id="{23D1BC0A-2E6F-44E2-9D07-B573D369EE10}"/>
              </a:ext>
            </a:extLst>
          </p:cNvPr>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a:extLst>
              <a:ext uri="{FF2B5EF4-FFF2-40B4-BE49-F238E27FC236}">
                <a16:creationId xmlns:a16="http://schemas.microsoft.com/office/drawing/2014/main" id="{614E4B2E-1E4A-401C-AC8E-13126F1177C0}"/>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8351" name="Rectangle 47">
            <a:extLst>
              <a:ext uri="{FF2B5EF4-FFF2-40B4-BE49-F238E27FC236}">
                <a16:creationId xmlns:a16="http://schemas.microsoft.com/office/drawing/2014/main" id="{C88B5793-70A7-4864-AEF2-D9F95957898B}"/>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98352" name="Rectangle 48">
            <a:extLst>
              <a:ext uri="{FF2B5EF4-FFF2-40B4-BE49-F238E27FC236}">
                <a16:creationId xmlns:a16="http://schemas.microsoft.com/office/drawing/2014/main" id="{F4D1D1B6-0808-4523-A6A5-9DCC1736F44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98353" name="Rectangle 49">
            <a:extLst>
              <a:ext uri="{FF2B5EF4-FFF2-40B4-BE49-F238E27FC236}">
                <a16:creationId xmlns:a16="http://schemas.microsoft.com/office/drawing/2014/main" id="{7C4198DB-1313-49D5-A362-426B66DA9DF1}"/>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00EEFE5-1154-4BDE-9DC0-8287D8F918ED}" type="slidenum">
              <a:rPr lang="en-US" altLang="en-US"/>
              <a:pPr>
                <a:defRPr/>
              </a:pPr>
              <a:t>‹#›</a:t>
            </a:fld>
            <a:endParaRPr lang="en-US" altLang="en-US"/>
          </a:p>
        </p:txBody>
      </p:sp>
    </p:spTree>
    <p:extLst>
      <p:ext uri="{BB962C8B-B14F-4D97-AF65-F5344CB8AC3E}">
        <p14:creationId xmlns:p14="http://schemas.microsoft.com/office/powerpoint/2010/main" val="2758099150"/>
      </p:ext>
    </p:extLst>
  </p:cSld>
  <p:clrMap bg1="lt1" tx1="dk1" bg2="lt2" tx2="dk2" accent1="accent1" accent2="accent2" accent3="accent3" accent4="accent4" accent5="accent5" accent6="accent6" hlink="hlink" folHlink="folHlink"/>
  <p:sldLayoutIdLst>
    <p:sldLayoutId id="2147487240" r:id="rId1"/>
    <p:sldLayoutId id="2147487241" r:id="rId2"/>
    <p:sldLayoutId id="2147487242" r:id="rId3"/>
    <p:sldLayoutId id="2147487243" r:id="rId4"/>
    <p:sldLayoutId id="2147487244" r:id="rId5"/>
    <p:sldLayoutId id="2147487245" r:id="rId6"/>
    <p:sldLayoutId id="2147487246" r:id="rId7"/>
    <p:sldLayoutId id="2147487247" r:id="rId8"/>
    <p:sldLayoutId id="2147487248" r:id="rId9"/>
    <p:sldLayoutId id="2147487249" r:id="rId10"/>
    <p:sldLayoutId id="2147487250"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D907826B-9A9E-483F-B346-C56E0C7A2E5B}"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D2F205F-3D2D-4B82-A94A-807BB8B0F43C}"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06039284"/>
      </p:ext>
    </p:extLst>
  </p:cSld>
  <p:clrMap bg1="dk1" tx1="lt1" bg2="dk2" tx2="lt2" accent1="accent1" accent2="accent2" accent3="accent3" accent4="accent4" accent5="accent5" accent6="accent6" hlink="hlink" folHlink="folHlink"/>
  <p:sldLayoutIdLst>
    <p:sldLayoutId id="2147486879" r:id="rId1"/>
    <p:sldLayoutId id="2147486880" r:id="rId2"/>
    <p:sldLayoutId id="2147486881" r:id="rId3"/>
    <p:sldLayoutId id="2147486882" r:id="rId4"/>
    <p:sldLayoutId id="2147486883" r:id="rId5"/>
    <p:sldLayoutId id="2147486884" r:id="rId6"/>
    <p:sldLayoutId id="2147486885" r:id="rId7"/>
    <p:sldLayoutId id="2147486886" r:id="rId8"/>
    <p:sldLayoutId id="2147486887" r:id="rId9"/>
    <p:sldLayoutId id="2147486888" r:id="rId10"/>
    <p:sldLayoutId id="2147486889"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lIns="91427" tIns="45713" rIns="91427" bIns="45713"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lIns="91427" tIns="45713" rIns="91427" bIns="45713"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65E4481-5526-4F9C-A984-02DE6249487F}" type="datetimeFigureOut">
              <a:rPr lang="en-US">
                <a:solidFill>
                  <a:srgbClr val="300061">
                    <a:shade val="50000"/>
                  </a:srgbClr>
                </a:solidFill>
              </a:rPr>
              <a:pPr>
                <a:defRPr/>
              </a:pPr>
              <a:t>6/28/2019</a:t>
            </a:fld>
            <a:endParaRPr lang="en-US" dirty="0">
              <a:solidFill>
                <a:srgbClr val="300061">
                  <a:shade val="50000"/>
                </a:srgb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lIns="91427" tIns="45713" rIns="91427" bIns="45713"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dirty="0">
              <a:solidFill>
                <a:srgbClr val="300061">
                  <a:shade val="50000"/>
                </a:srgb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tIns="45713" rIns="0" bIns="45713"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0448966-CF41-48CA-A5C8-F0C082666747}" type="slidenum">
              <a:rPr lang="en-US">
                <a:solidFill>
                  <a:srgbClr val="300061">
                    <a:shade val="50000"/>
                  </a:srgbClr>
                </a:solidFill>
              </a:rPr>
              <a:pPr>
                <a:defRPr/>
              </a:pPr>
              <a:t>‹#›</a:t>
            </a:fld>
            <a:endParaRPr lang="en-US" dirty="0">
              <a:solidFill>
                <a:srgbClr val="300061">
                  <a:shade val="50000"/>
                </a:srgbClr>
              </a:solidFill>
            </a:endParaRPr>
          </a:p>
        </p:txBody>
      </p:sp>
    </p:spTree>
    <p:extLst>
      <p:ext uri="{BB962C8B-B14F-4D97-AF65-F5344CB8AC3E}">
        <p14:creationId xmlns:p14="http://schemas.microsoft.com/office/powerpoint/2010/main" val="216883346"/>
      </p:ext>
    </p:extLst>
  </p:cSld>
  <p:clrMap bg1="dk1" tx1="lt1" bg2="dk2" tx2="lt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135" algn="ctr" rtl="0" fontAlgn="base">
        <a:spcBef>
          <a:spcPct val="0"/>
        </a:spcBef>
        <a:spcAft>
          <a:spcPct val="0"/>
        </a:spcAft>
        <a:defRPr sz="4100" b="1">
          <a:solidFill>
            <a:schemeClr val="tx1"/>
          </a:solidFill>
          <a:latin typeface="Lucida Sans" pitchFamily="34" charset="0"/>
        </a:defRPr>
      </a:lvl6pPr>
      <a:lvl7pPr marL="914269" algn="ctr" rtl="0" fontAlgn="base">
        <a:spcBef>
          <a:spcPct val="0"/>
        </a:spcBef>
        <a:spcAft>
          <a:spcPct val="0"/>
        </a:spcAft>
        <a:defRPr sz="4100" b="1">
          <a:solidFill>
            <a:schemeClr val="tx1"/>
          </a:solidFill>
          <a:latin typeface="Lucida Sans" pitchFamily="34" charset="0"/>
        </a:defRPr>
      </a:lvl7pPr>
      <a:lvl8pPr marL="1371404" algn="ctr" rtl="0" fontAlgn="base">
        <a:spcBef>
          <a:spcPct val="0"/>
        </a:spcBef>
        <a:spcAft>
          <a:spcPct val="0"/>
        </a:spcAft>
        <a:defRPr sz="4100" b="1">
          <a:solidFill>
            <a:schemeClr val="tx1"/>
          </a:solidFill>
          <a:latin typeface="Lucida Sans" pitchFamily="34" charset="0"/>
        </a:defRPr>
      </a:lvl8pPr>
      <a:lvl9pPr marL="1828539" algn="ctr" rtl="0" fontAlgn="base">
        <a:spcBef>
          <a:spcPct val="0"/>
        </a:spcBef>
        <a:spcAft>
          <a:spcPct val="0"/>
        </a:spcAft>
        <a:defRPr sz="4100" b="1">
          <a:solidFill>
            <a:schemeClr val="tx1"/>
          </a:solidFill>
          <a:latin typeface="Lucida Sans" pitchFamily="34" charset="0"/>
        </a:defRPr>
      </a:lvl9pPr>
    </p:titleStyle>
    <p:bodyStyle>
      <a:lvl1pPr marL="546100" indent="-409575" algn="l" rtl="0" eaLnBrk="0" fontAlgn="base" hangingPunct="0">
        <a:spcBef>
          <a:spcPct val="20000"/>
        </a:spcBef>
        <a:spcAft>
          <a:spcPct val="0"/>
        </a:spcAft>
        <a:buClr>
          <a:srgbClr val="2F005F"/>
        </a:buClr>
        <a:buSzPct val="65000"/>
        <a:buFont typeface="Wingdings 2" pitchFamily="18" charset="2"/>
        <a:buChar char=""/>
        <a:defRPr sz="2800" kern="1200">
          <a:solidFill>
            <a:schemeClr val="tx1"/>
          </a:solidFill>
          <a:latin typeface="+mn-lt"/>
          <a:ea typeface="+mn-ea"/>
          <a:cs typeface="+mn-cs"/>
        </a:defRPr>
      </a:lvl1pPr>
      <a:lvl2pPr marL="866775" indent="-280988"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1888" indent="-227013"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0963" indent="-180975"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3050" indent="-180975"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540" indent="-182854"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679" indent="-182854"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819" indent="-182854"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7958" indent="-182854"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35" algn="l" rtl="0" eaLnBrk="1" latinLnBrk="0" hangingPunct="1">
        <a:defRPr kumimoji="0" kern="1200">
          <a:solidFill>
            <a:schemeClr val="tx1"/>
          </a:solidFill>
          <a:latin typeface="+mn-lt"/>
          <a:ea typeface="+mn-ea"/>
          <a:cs typeface="+mn-cs"/>
        </a:defRPr>
      </a:lvl2pPr>
      <a:lvl3pPr marL="914269" algn="l" rtl="0" eaLnBrk="1" latinLnBrk="0" hangingPunct="1">
        <a:defRPr kumimoji="0" kern="1200">
          <a:solidFill>
            <a:schemeClr val="tx1"/>
          </a:solidFill>
          <a:latin typeface="+mn-lt"/>
          <a:ea typeface="+mn-ea"/>
          <a:cs typeface="+mn-cs"/>
        </a:defRPr>
      </a:lvl3pPr>
      <a:lvl4pPr marL="1371404" algn="l" rtl="0" eaLnBrk="1" latinLnBrk="0" hangingPunct="1">
        <a:defRPr kumimoji="0" kern="1200">
          <a:solidFill>
            <a:schemeClr val="tx1"/>
          </a:solidFill>
          <a:latin typeface="+mn-lt"/>
          <a:ea typeface="+mn-ea"/>
          <a:cs typeface="+mn-cs"/>
        </a:defRPr>
      </a:lvl4pPr>
      <a:lvl5pPr marL="1828539" algn="l" rtl="0" eaLnBrk="1" latinLnBrk="0" hangingPunct="1">
        <a:defRPr kumimoji="0" kern="1200">
          <a:solidFill>
            <a:schemeClr val="tx1"/>
          </a:solidFill>
          <a:latin typeface="+mn-lt"/>
          <a:ea typeface="+mn-ea"/>
          <a:cs typeface="+mn-cs"/>
        </a:defRPr>
      </a:lvl5pPr>
      <a:lvl6pPr marL="2285674" algn="l" rtl="0" eaLnBrk="1" latinLnBrk="0" hangingPunct="1">
        <a:defRPr kumimoji="0" kern="1200">
          <a:solidFill>
            <a:schemeClr val="tx1"/>
          </a:solidFill>
          <a:latin typeface="+mn-lt"/>
          <a:ea typeface="+mn-ea"/>
          <a:cs typeface="+mn-cs"/>
        </a:defRPr>
      </a:lvl6pPr>
      <a:lvl7pPr marL="2742809" algn="l" rtl="0" eaLnBrk="1" latinLnBrk="0" hangingPunct="1">
        <a:defRPr kumimoji="0" kern="1200">
          <a:solidFill>
            <a:schemeClr val="tx1"/>
          </a:solidFill>
          <a:latin typeface="+mn-lt"/>
          <a:ea typeface="+mn-ea"/>
          <a:cs typeface="+mn-cs"/>
        </a:defRPr>
      </a:lvl7pPr>
      <a:lvl8pPr marL="3199944" algn="l" rtl="0" eaLnBrk="1" latinLnBrk="0" hangingPunct="1">
        <a:defRPr kumimoji="0" kern="1200">
          <a:solidFill>
            <a:schemeClr val="tx1"/>
          </a:solidFill>
          <a:latin typeface="+mn-lt"/>
          <a:ea typeface="+mn-ea"/>
          <a:cs typeface="+mn-cs"/>
        </a:defRPr>
      </a:lvl8pPr>
      <a:lvl9pPr marL="365707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F5E582C-3DAB-49C7-AC49-921D4212A2D6}" type="datetimeFigureOut">
              <a:rPr lang="en-US" smtClean="0">
                <a:solidFill>
                  <a:prstClr val="black">
                    <a:tint val="75000"/>
                  </a:prstClr>
                </a:solidFill>
                <a:latin typeface="Calibri" panose="020F0502020204030204"/>
                <a:cs typeface="+mn-cs"/>
              </a:rPr>
              <a:pPr fontAlgn="auto">
                <a:spcBef>
                  <a:spcPts val="0"/>
                </a:spcBef>
                <a:spcAft>
                  <a:spcPts val="0"/>
                </a:spcAft>
              </a:pPr>
              <a:t>6/28/2019</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E881CD9-F7E9-4D9C-9325-7399F6A4F0AF}"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20013537"/>
      </p:ext>
    </p:extLst>
  </p:cSld>
  <p:clrMap bg1="lt1" tx1="dk1" bg2="lt2" tx2="dk2" accent1="accent1" accent2="accent2" accent3="accent3" accent4="accent4" accent5="accent5" accent6="accent6" hlink="hlink" folHlink="folHlink"/>
  <p:sldLayoutIdLst>
    <p:sldLayoutId id="2147487126" r:id="rId1"/>
    <p:sldLayoutId id="2147487127" r:id="rId2"/>
    <p:sldLayoutId id="2147487128" r:id="rId3"/>
    <p:sldLayoutId id="2147487129" r:id="rId4"/>
    <p:sldLayoutId id="2147487130" r:id="rId5"/>
    <p:sldLayoutId id="2147487131" r:id="rId6"/>
    <p:sldLayoutId id="2147487132" r:id="rId7"/>
    <p:sldLayoutId id="2147487133" r:id="rId8"/>
    <p:sldLayoutId id="2147487134" r:id="rId9"/>
    <p:sldLayoutId id="2147487135" r:id="rId10"/>
    <p:sldLayoutId id="21474871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DE629-8E00-42C9-9EC0-FBF88AB7369F}" type="datetimeFigureOut">
              <a:rPr lang="en-US" smtClean="0"/>
              <a:t>6/28/2019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6FF1D-9953-4DBA-8386-7485757B77C9}" type="slidenum">
              <a:rPr lang="en-US" smtClean="0"/>
              <a:t>‹#›</a:t>
            </a:fld>
            <a:endParaRPr lang="en-US"/>
          </a:p>
        </p:txBody>
      </p:sp>
    </p:spTree>
    <p:extLst>
      <p:ext uri="{BB962C8B-B14F-4D97-AF65-F5344CB8AC3E}">
        <p14:creationId xmlns:p14="http://schemas.microsoft.com/office/powerpoint/2010/main" val="2279258354"/>
      </p:ext>
    </p:extLst>
  </p:cSld>
  <p:clrMap bg1="lt1" tx1="dk1" bg2="lt2" tx2="dk2" accent1="accent1" accent2="accent2" accent3="accent3" accent4="accent4" accent5="accent5" accent6="accent6" hlink="hlink" folHlink="folHlink"/>
  <p:sldLayoutIdLst>
    <p:sldLayoutId id="2147487150" r:id="rId1"/>
    <p:sldLayoutId id="2147487151" r:id="rId2"/>
    <p:sldLayoutId id="2147487152" r:id="rId3"/>
    <p:sldLayoutId id="2147487153" r:id="rId4"/>
    <p:sldLayoutId id="2147487154" r:id="rId5"/>
    <p:sldLayoutId id="2147487155" r:id="rId6"/>
    <p:sldLayoutId id="2147487156" r:id="rId7"/>
    <p:sldLayoutId id="2147487157" r:id="rId8"/>
    <p:sldLayoutId id="2147487158" r:id="rId9"/>
    <p:sldLayoutId id="2147487159" r:id="rId10"/>
    <p:sldLayoutId id="21474871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E582C-3DAB-49C7-AC49-921D4212A2D6}" type="datetimeFigureOut">
              <a:rPr lang="en-US" smtClean="0"/>
              <a:t>6/28/2019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81CD9-F7E9-4D9C-9325-7399F6A4F0AF}" type="slidenum">
              <a:rPr lang="en-US" smtClean="0"/>
              <a:t>‹#›</a:t>
            </a:fld>
            <a:endParaRPr lang="en-US"/>
          </a:p>
        </p:txBody>
      </p:sp>
    </p:spTree>
    <p:extLst>
      <p:ext uri="{BB962C8B-B14F-4D97-AF65-F5344CB8AC3E}">
        <p14:creationId xmlns:p14="http://schemas.microsoft.com/office/powerpoint/2010/main" val="2014714847"/>
      </p:ext>
    </p:extLst>
  </p:cSld>
  <p:clrMap bg1="lt1" tx1="dk1" bg2="lt2" tx2="dk2" accent1="accent1" accent2="accent2" accent3="accent3" accent4="accent4" accent5="accent5" accent6="accent6" hlink="hlink" folHlink="folHlink"/>
  <p:sldLayoutIdLst>
    <p:sldLayoutId id="2147487162" r:id="rId1"/>
    <p:sldLayoutId id="2147487163" r:id="rId2"/>
    <p:sldLayoutId id="2147487164" r:id="rId3"/>
    <p:sldLayoutId id="2147487165" r:id="rId4"/>
    <p:sldLayoutId id="2147487166" r:id="rId5"/>
    <p:sldLayoutId id="2147487167" r:id="rId6"/>
    <p:sldLayoutId id="2147487168" r:id="rId7"/>
    <p:sldLayoutId id="2147487169" r:id="rId8"/>
    <p:sldLayoutId id="2147487170" r:id="rId9"/>
    <p:sldLayoutId id="2147487171" r:id="rId10"/>
    <p:sldLayoutId id="21474871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3F7F5-2857-4578-8B78-75A08825006D}" type="datetimeFigureOut">
              <a:rPr lang="en-US" smtClean="0"/>
              <a:t>6/28/2019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C857B-E160-432C-978F-53DC43F66BB4}" type="slidenum">
              <a:rPr lang="en-US" smtClean="0"/>
              <a:t>‹#›</a:t>
            </a:fld>
            <a:endParaRPr lang="en-US"/>
          </a:p>
        </p:txBody>
      </p:sp>
    </p:spTree>
    <p:extLst>
      <p:ext uri="{BB962C8B-B14F-4D97-AF65-F5344CB8AC3E}">
        <p14:creationId xmlns:p14="http://schemas.microsoft.com/office/powerpoint/2010/main" val="2842584712"/>
      </p:ext>
    </p:extLst>
  </p:cSld>
  <p:clrMap bg1="lt1" tx1="dk1" bg2="lt2" tx2="dk2" accent1="accent1" accent2="accent2" accent3="accent3" accent4="accent4" accent5="accent5" accent6="accent6" hlink="hlink" folHlink="folHlink"/>
  <p:sldLayoutIdLst>
    <p:sldLayoutId id="2147487174" r:id="rId1"/>
    <p:sldLayoutId id="2147487175" r:id="rId2"/>
    <p:sldLayoutId id="2147487176" r:id="rId3"/>
    <p:sldLayoutId id="2147487177" r:id="rId4"/>
    <p:sldLayoutId id="2147487178" r:id="rId5"/>
    <p:sldLayoutId id="2147487179" r:id="rId6"/>
    <p:sldLayoutId id="2147487180" r:id="rId7"/>
    <p:sldLayoutId id="2147487181" r:id="rId8"/>
    <p:sldLayoutId id="2147487182" r:id="rId9"/>
    <p:sldLayoutId id="2147487183" r:id="rId10"/>
    <p:sldLayoutId id="21474871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98491-CCFF-464E-B3B9-CB90D8385DB5}" type="datetimeFigureOut">
              <a:rPr lang="en-US" smtClean="0"/>
              <a:t>6/28/2019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9B95B-7853-440B-A4F1-9D85198D5562}" type="slidenum">
              <a:rPr lang="en-US" smtClean="0"/>
              <a:t>‹#›</a:t>
            </a:fld>
            <a:endParaRPr lang="en-US"/>
          </a:p>
        </p:txBody>
      </p:sp>
    </p:spTree>
    <p:extLst>
      <p:ext uri="{BB962C8B-B14F-4D97-AF65-F5344CB8AC3E}">
        <p14:creationId xmlns:p14="http://schemas.microsoft.com/office/powerpoint/2010/main" val="879425477"/>
      </p:ext>
    </p:extLst>
  </p:cSld>
  <p:clrMap bg1="lt1" tx1="dk1" bg2="lt2" tx2="dk2" accent1="accent1" accent2="accent2" accent3="accent3" accent4="accent4" accent5="accent5" accent6="accent6" hlink="hlink" folHlink="folHlink"/>
  <p:sldLayoutIdLst>
    <p:sldLayoutId id="2147487198" r:id="rId1"/>
    <p:sldLayoutId id="2147487199" r:id="rId2"/>
    <p:sldLayoutId id="2147487200" r:id="rId3"/>
    <p:sldLayoutId id="2147487201" r:id="rId4"/>
    <p:sldLayoutId id="2147487202" r:id="rId5"/>
    <p:sldLayoutId id="2147487203" r:id="rId6"/>
    <p:sldLayoutId id="2147487204" r:id="rId7"/>
    <p:sldLayoutId id="2147487205" r:id="rId8"/>
    <p:sldLayoutId id="2147487206" r:id="rId9"/>
    <p:sldLayoutId id="2147487207" r:id="rId10"/>
    <p:sldLayoutId id="21474872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4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E49D6-8C47-4679-9E35-C8FD91B4805D}" type="datetimeFigureOut">
              <a:rPr lang="en-US" smtClean="0"/>
              <a:t>6/28/2019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FC51F-F002-4332-9207-7ABD29313C0B}" type="slidenum">
              <a:rPr lang="en-US" smtClean="0"/>
              <a:t>‹#›</a:t>
            </a:fld>
            <a:endParaRPr lang="en-US"/>
          </a:p>
        </p:txBody>
      </p:sp>
    </p:spTree>
    <p:extLst>
      <p:ext uri="{BB962C8B-B14F-4D97-AF65-F5344CB8AC3E}">
        <p14:creationId xmlns:p14="http://schemas.microsoft.com/office/powerpoint/2010/main" val="1778691435"/>
      </p:ext>
    </p:extLst>
  </p:cSld>
  <p:clrMap bg1="dk1" tx1="lt1" bg2="dk2" tx2="lt2" accent1="accent1" accent2="accent2" accent3="accent3" accent4="accent4" accent5="accent5" accent6="accent6" hlink="hlink" folHlink="folHlink"/>
  <p:sldLayoutIdLst>
    <p:sldLayoutId id="2147487228" r:id="rId1"/>
    <p:sldLayoutId id="2147487229" r:id="rId2"/>
    <p:sldLayoutId id="2147487230" r:id="rId3"/>
    <p:sldLayoutId id="2147487231" r:id="rId4"/>
    <p:sldLayoutId id="2147487232" r:id="rId5"/>
    <p:sldLayoutId id="2147487233" r:id="rId6"/>
    <p:sldLayoutId id="2147487234" r:id="rId7"/>
    <p:sldLayoutId id="2147487235" r:id="rId8"/>
    <p:sldLayoutId id="2147487236" r:id="rId9"/>
    <p:sldLayoutId id="2147487237" r:id="rId10"/>
    <p:sldLayoutId id="21474872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7.xml"/><Relationship Id="rId5" Type="http://schemas.openxmlformats.org/officeDocument/2006/relationships/image" Target="../media/image10.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6.xml"/><Relationship Id="rId5" Type="http://schemas.openxmlformats.org/officeDocument/2006/relationships/image" Target="../media/image12.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595" y="1801840"/>
            <a:ext cx="7071167" cy="923330"/>
          </a:xfrm>
          <a:prstGeom prst="rect">
            <a:avLst/>
          </a:prstGeom>
          <a:noFill/>
          <a:effectLst>
            <a:outerShdw blurRad="50800" dist="38100" dir="2700000" algn="tl" rotWithShape="0">
              <a:prstClr val="black">
                <a:alpha val="40000"/>
              </a:prstClr>
            </a:outerShdw>
          </a:effectLst>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EFE5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ANNOUNCEMENTS</a:t>
            </a:r>
          </a:p>
        </p:txBody>
      </p:sp>
      <p:sp>
        <p:nvSpPr>
          <p:cNvPr id="3" name="Rectangle 2"/>
          <p:cNvSpPr/>
          <p:nvPr/>
        </p:nvSpPr>
        <p:spPr>
          <a:xfrm>
            <a:off x="1186629" y="3429000"/>
            <a:ext cx="6821099" cy="1200329"/>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7200" b="1" spc="50" dirty="0">
                <a:ln w="0"/>
                <a:solidFill>
                  <a:srgbClr val="FFFFFF"/>
                </a:solidFill>
                <a:effectLst/>
                <a:latin typeface="Tahoma" panose="020B0604030504040204" pitchFamily="34" charset="0"/>
                <a:ea typeface="Tahoma" panose="020B0604030504040204" pitchFamily="34" charset="0"/>
                <a:cs typeface="Tahoma" panose="020B0604030504040204" pitchFamily="34" charset="0"/>
              </a:rPr>
              <a:t>June 28, 2019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grpId="0" nodeType="afterEffect">
                                  <p:stCondLst>
                                    <p:cond delay="0"/>
                                  </p:stCondLst>
                                  <p:endCondLst>
                                    <p:cond evt="onNext" delay="0">
                                      <p:tgtEl>
                                        <p:sldTgt/>
                                      </p:tgtEl>
                                    </p:cond>
                                  </p:end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350DE28-D2FF-443A-8629-AF188BA1EFCE}"/>
              </a:ext>
            </a:extLst>
          </p:cNvPr>
          <p:cNvSpPr>
            <a:spLocks noGrp="1" noChangeArrowheads="1"/>
          </p:cNvSpPr>
          <p:nvPr>
            <p:ph type="ctrTitle"/>
          </p:nvPr>
        </p:nvSpPr>
        <p:spPr>
          <a:xfrm>
            <a:off x="685800" y="457200"/>
            <a:ext cx="7772400" cy="1981200"/>
          </a:xfrm>
        </p:spPr>
        <p:txBody>
          <a:bodyPr/>
          <a:lstStyle/>
          <a:p>
            <a:pPr eaLnBrk="1" hangingPunct="1">
              <a:defRPr/>
            </a:pPr>
            <a:r>
              <a:rPr lang="en-US" sz="7200" b="0" dirty="0">
                <a:solidFill>
                  <a:srgbClr val="FF0000"/>
                </a:solidFill>
              </a:rPr>
              <a:t>Community Day</a:t>
            </a:r>
            <a:br>
              <a:rPr lang="en-US" sz="7200" b="0" dirty="0"/>
            </a:br>
            <a:r>
              <a:rPr lang="en-US" sz="7200" dirty="0"/>
              <a:t> </a:t>
            </a:r>
          </a:p>
        </p:txBody>
      </p:sp>
      <p:sp>
        <p:nvSpPr>
          <p:cNvPr id="2051" name="Rectangle 3">
            <a:extLst>
              <a:ext uri="{FF2B5EF4-FFF2-40B4-BE49-F238E27FC236}">
                <a16:creationId xmlns:a16="http://schemas.microsoft.com/office/drawing/2014/main" id="{8F69D0C7-5A36-428E-A477-81751A49A9B2}"/>
              </a:ext>
            </a:extLst>
          </p:cNvPr>
          <p:cNvSpPr>
            <a:spLocks noGrp="1" noChangeArrowheads="1"/>
          </p:cNvSpPr>
          <p:nvPr>
            <p:ph type="subTitle" idx="1"/>
          </p:nvPr>
        </p:nvSpPr>
        <p:spPr>
          <a:xfrm>
            <a:off x="0" y="3062514"/>
            <a:ext cx="9144000" cy="4328886"/>
          </a:xfrm>
        </p:spPr>
        <p:style>
          <a:lnRef idx="2">
            <a:schemeClr val="accent3"/>
          </a:lnRef>
          <a:fillRef idx="1">
            <a:schemeClr val="lt1"/>
          </a:fillRef>
          <a:effectRef idx="0">
            <a:schemeClr val="accent3"/>
          </a:effectRef>
          <a:fontRef idx="minor">
            <a:schemeClr val="dk1"/>
          </a:fontRef>
        </p:style>
        <p:txBody>
          <a:bodyPr/>
          <a:lstStyle/>
          <a:p>
            <a:pPr eaLnBrk="1" hangingPunct="1">
              <a:defRPr/>
            </a:pPr>
            <a:r>
              <a:rPr lang="en-US" sz="4400" b="0" spc="-150" dirty="0">
                <a:effectLst/>
              </a:rPr>
              <a:t>August 17, 2019</a:t>
            </a:r>
          </a:p>
          <a:p>
            <a:pPr eaLnBrk="1" hangingPunct="1">
              <a:defRPr/>
            </a:pPr>
            <a:r>
              <a:rPr lang="en-US" sz="4400" b="0" spc="-150" dirty="0">
                <a:effectLst/>
              </a:rPr>
              <a:t>Johnson Park (Piscataway, NJ)</a:t>
            </a:r>
          </a:p>
          <a:p>
            <a:pPr eaLnBrk="1" hangingPunct="1">
              <a:defRPr/>
            </a:pPr>
            <a:endParaRPr lang="en-US" sz="4000" b="0" dirty="0">
              <a:effectLst/>
            </a:endParaRPr>
          </a:p>
          <a:p>
            <a:pPr eaLnBrk="1" hangingPunct="1">
              <a:defRPr/>
            </a:pPr>
            <a:r>
              <a:rPr lang="en-US" sz="4400" b="0" spc="-150" dirty="0">
                <a:effectLst/>
              </a:rPr>
              <a:t>8:30 am – 4:00 pm</a:t>
            </a:r>
          </a:p>
          <a:p>
            <a:pPr eaLnBrk="1" hangingPunct="1">
              <a:defRPr/>
            </a:pPr>
            <a:r>
              <a:rPr lang="en-US" sz="4000" b="0" spc="-150" dirty="0">
                <a:effectLst/>
              </a:rPr>
              <a:t>11:30 am –Eucharistic Celebration</a:t>
            </a:r>
          </a:p>
        </p:txBody>
      </p:sp>
    </p:spTree>
    <p:extLst>
      <p:ext uri="{BB962C8B-B14F-4D97-AF65-F5344CB8AC3E}">
        <p14:creationId xmlns:p14="http://schemas.microsoft.com/office/powerpoint/2010/main" val="3425201397"/>
      </p:ext>
    </p:extLst>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8AEFC15-1272-4DC4-8E75-E9F5C2B70971}"/>
              </a:ext>
            </a:extLst>
          </p:cNvPr>
          <p:cNvSpPr>
            <a:spLocks noGrp="1" noChangeArrowheads="1"/>
          </p:cNvSpPr>
          <p:nvPr>
            <p:ph type="title"/>
          </p:nvPr>
        </p:nvSpPr>
        <p:spPr>
          <a:xfrm>
            <a:off x="442913" y="103188"/>
            <a:ext cx="8243887" cy="963612"/>
          </a:xfrm>
        </p:spPr>
        <p:txBody>
          <a:bodyPr/>
          <a:lstStyle/>
          <a:p>
            <a:pPr eaLnBrk="1" hangingPunct="1">
              <a:defRPr/>
            </a:pPr>
            <a:r>
              <a:rPr lang="en-US">
                <a:solidFill>
                  <a:srgbClr val="6600CC"/>
                </a:solidFill>
              </a:rPr>
              <a:t>Family</a:t>
            </a:r>
            <a:r>
              <a:rPr lang="en-US"/>
              <a:t> </a:t>
            </a:r>
            <a:r>
              <a:rPr lang="en-US">
                <a:solidFill>
                  <a:srgbClr val="008000"/>
                </a:solidFill>
              </a:rPr>
              <a:t>C</a:t>
            </a:r>
            <a:r>
              <a:rPr lang="en-US">
                <a:solidFill>
                  <a:srgbClr val="CC0000"/>
                </a:solidFill>
              </a:rPr>
              <a:t>o</a:t>
            </a:r>
            <a:r>
              <a:rPr lang="en-US">
                <a:solidFill>
                  <a:srgbClr val="0000FF"/>
                </a:solidFill>
              </a:rPr>
              <a:t>l</a:t>
            </a:r>
            <a:r>
              <a:rPr lang="en-US">
                <a:solidFill>
                  <a:srgbClr val="33CC33"/>
                </a:solidFill>
              </a:rPr>
              <a:t>o</a:t>
            </a:r>
            <a:r>
              <a:rPr lang="en-US">
                <a:solidFill>
                  <a:srgbClr val="FFCC00"/>
                </a:solidFill>
              </a:rPr>
              <a:t>r</a:t>
            </a:r>
            <a:r>
              <a:rPr lang="en-US">
                <a:solidFill>
                  <a:srgbClr val="FF0066"/>
                </a:solidFill>
              </a:rPr>
              <a:t>s</a:t>
            </a:r>
          </a:p>
        </p:txBody>
      </p:sp>
      <p:sp>
        <p:nvSpPr>
          <p:cNvPr id="6148" name="Rectangle 4">
            <a:extLst>
              <a:ext uri="{FF2B5EF4-FFF2-40B4-BE49-F238E27FC236}">
                <a16:creationId xmlns:a16="http://schemas.microsoft.com/office/drawing/2014/main" id="{BDAA12E7-3045-4918-8006-222CD94FD345}"/>
              </a:ext>
            </a:extLst>
          </p:cNvPr>
          <p:cNvSpPr>
            <a:spLocks noGrp="1" noChangeArrowheads="1"/>
          </p:cNvSpPr>
          <p:nvPr>
            <p:ph type="body" sz="half" idx="1"/>
          </p:nvPr>
        </p:nvSpPr>
        <p:spPr>
          <a:xfrm>
            <a:off x="457200" y="1447800"/>
            <a:ext cx="4038600" cy="4678363"/>
          </a:xfrm>
        </p:spPr>
        <p:txBody>
          <a:bodyPr/>
          <a:lstStyle/>
          <a:p>
            <a:pPr algn="ctr" eaLnBrk="1" hangingPunct="1">
              <a:lnSpc>
                <a:spcPct val="80000"/>
              </a:lnSpc>
              <a:buFontTx/>
              <a:buNone/>
            </a:pPr>
            <a:r>
              <a:rPr lang="en-US" altLang="en-US" sz="2400" b="1"/>
              <a:t>LAST NAME</a:t>
            </a:r>
          </a:p>
          <a:p>
            <a:pPr algn="ctr" eaLnBrk="1" hangingPunct="1">
              <a:lnSpc>
                <a:spcPct val="80000"/>
              </a:lnSpc>
              <a:buFontTx/>
              <a:buNone/>
            </a:pPr>
            <a:r>
              <a:rPr lang="en-US" altLang="en-US" sz="2400" b="1"/>
              <a:t>(Beginning with)</a:t>
            </a:r>
          </a:p>
          <a:p>
            <a:pPr algn="ctr" eaLnBrk="1" hangingPunct="1">
              <a:lnSpc>
                <a:spcPct val="80000"/>
              </a:lnSpc>
              <a:buFontTx/>
              <a:buNone/>
            </a:pPr>
            <a:endParaRPr lang="en-US" altLang="en-US" sz="2000" b="1"/>
          </a:p>
          <a:p>
            <a:pPr algn="ctr" eaLnBrk="1" hangingPunct="1">
              <a:lnSpc>
                <a:spcPct val="80000"/>
              </a:lnSpc>
              <a:buFontTx/>
              <a:buNone/>
            </a:pPr>
            <a:r>
              <a:rPr lang="en-US" altLang="en-US" sz="3200" b="1">
                <a:solidFill>
                  <a:srgbClr val="CC0000"/>
                </a:solidFill>
              </a:rPr>
              <a:t>A – C</a:t>
            </a:r>
          </a:p>
          <a:p>
            <a:pPr algn="ctr" eaLnBrk="1" hangingPunct="1">
              <a:lnSpc>
                <a:spcPct val="80000"/>
              </a:lnSpc>
              <a:buFontTx/>
              <a:buNone/>
            </a:pPr>
            <a:endParaRPr lang="en-US" altLang="en-US" sz="3200" b="1">
              <a:solidFill>
                <a:srgbClr val="CC0000"/>
              </a:solidFill>
            </a:endParaRPr>
          </a:p>
          <a:p>
            <a:pPr algn="ctr" eaLnBrk="1" hangingPunct="1">
              <a:lnSpc>
                <a:spcPct val="80000"/>
              </a:lnSpc>
              <a:buFontTx/>
              <a:buNone/>
            </a:pPr>
            <a:r>
              <a:rPr lang="en-US" altLang="en-US" sz="3200" b="1">
                <a:solidFill>
                  <a:srgbClr val="0000FF"/>
                </a:solidFill>
              </a:rPr>
              <a:t>D – G</a:t>
            </a:r>
          </a:p>
          <a:p>
            <a:pPr algn="ctr" eaLnBrk="1" hangingPunct="1">
              <a:lnSpc>
                <a:spcPct val="80000"/>
              </a:lnSpc>
              <a:buFontTx/>
              <a:buNone/>
            </a:pPr>
            <a:endParaRPr lang="en-US" altLang="en-US" sz="3200" b="1">
              <a:solidFill>
                <a:srgbClr val="0000FF"/>
              </a:solidFill>
            </a:endParaRPr>
          </a:p>
          <a:p>
            <a:pPr algn="ctr" eaLnBrk="1" hangingPunct="1">
              <a:lnSpc>
                <a:spcPct val="80000"/>
              </a:lnSpc>
              <a:buFontTx/>
              <a:buNone/>
            </a:pPr>
            <a:r>
              <a:rPr lang="en-US" altLang="en-US" sz="3200" b="1">
                <a:solidFill>
                  <a:srgbClr val="009900"/>
                </a:solidFill>
              </a:rPr>
              <a:t>H – P</a:t>
            </a:r>
          </a:p>
          <a:p>
            <a:pPr algn="ctr" eaLnBrk="1" hangingPunct="1">
              <a:lnSpc>
                <a:spcPct val="80000"/>
              </a:lnSpc>
              <a:buFontTx/>
              <a:buNone/>
            </a:pPr>
            <a:endParaRPr lang="en-US" altLang="en-US" sz="3200" b="1"/>
          </a:p>
          <a:p>
            <a:pPr algn="ctr" eaLnBrk="1" hangingPunct="1">
              <a:lnSpc>
                <a:spcPct val="80000"/>
              </a:lnSpc>
              <a:buFontTx/>
              <a:buNone/>
            </a:pPr>
            <a:r>
              <a:rPr lang="en-US" altLang="en-US" sz="3200" b="1">
                <a:solidFill>
                  <a:srgbClr val="FFCC00"/>
                </a:solidFill>
              </a:rPr>
              <a:t>Q – Z</a:t>
            </a:r>
          </a:p>
          <a:p>
            <a:pPr algn="ctr" eaLnBrk="1" hangingPunct="1">
              <a:lnSpc>
                <a:spcPct val="80000"/>
              </a:lnSpc>
              <a:buFontTx/>
              <a:buNone/>
            </a:pPr>
            <a:endParaRPr lang="en-US" altLang="en-US" sz="3200">
              <a:solidFill>
                <a:srgbClr val="FFCC00"/>
              </a:solidFill>
            </a:endParaRPr>
          </a:p>
          <a:p>
            <a:pPr eaLnBrk="1" hangingPunct="1">
              <a:lnSpc>
                <a:spcPct val="80000"/>
              </a:lnSpc>
              <a:buFontTx/>
              <a:buNone/>
            </a:pPr>
            <a:endParaRPr lang="en-US" altLang="en-US" sz="1600"/>
          </a:p>
          <a:p>
            <a:pPr algn="ctr" eaLnBrk="1" hangingPunct="1">
              <a:lnSpc>
                <a:spcPct val="80000"/>
              </a:lnSpc>
              <a:buFontTx/>
              <a:buNone/>
            </a:pPr>
            <a:endParaRPr lang="en-US" altLang="en-US" sz="1600"/>
          </a:p>
        </p:txBody>
      </p:sp>
      <p:sp>
        <p:nvSpPr>
          <p:cNvPr id="6149" name="Rectangle 5">
            <a:extLst>
              <a:ext uri="{FF2B5EF4-FFF2-40B4-BE49-F238E27FC236}">
                <a16:creationId xmlns:a16="http://schemas.microsoft.com/office/drawing/2014/main" id="{CE8ACA12-E33D-4EEA-8D9C-379F89F018E6}"/>
              </a:ext>
            </a:extLst>
          </p:cNvPr>
          <p:cNvSpPr>
            <a:spLocks noGrp="1" noChangeArrowheads="1"/>
          </p:cNvSpPr>
          <p:nvPr>
            <p:ph type="body" sz="half" idx="2"/>
          </p:nvPr>
        </p:nvSpPr>
        <p:spPr>
          <a:xfrm>
            <a:off x="4648200" y="1447800"/>
            <a:ext cx="4038600" cy="4678363"/>
          </a:xfrm>
        </p:spPr>
        <p:txBody>
          <a:bodyPr/>
          <a:lstStyle/>
          <a:p>
            <a:pPr algn="ctr" eaLnBrk="1" hangingPunct="1">
              <a:lnSpc>
                <a:spcPct val="80000"/>
              </a:lnSpc>
              <a:buFontTx/>
              <a:buNone/>
            </a:pPr>
            <a:r>
              <a:rPr lang="en-US" altLang="en-US" sz="2400" b="1"/>
              <a:t>COLOR</a:t>
            </a:r>
          </a:p>
          <a:p>
            <a:pPr algn="ctr" eaLnBrk="1" hangingPunct="1">
              <a:lnSpc>
                <a:spcPct val="80000"/>
              </a:lnSpc>
              <a:buFontTx/>
              <a:buNone/>
            </a:pPr>
            <a:endParaRPr lang="en-US" altLang="en-US" sz="2400" b="1"/>
          </a:p>
          <a:p>
            <a:pPr algn="ctr" eaLnBrk="1" hangingPunct="1">
              <a:lnSpc>
                <a:spcPct val="80000"/>
              </a:lnSpc>
              <a:buFontTx/>
              <a:buNone/>
            </a:pPr>
            <a:endParaRPr lang="en-US" altLang="en-US" sz="1800" b="1"/>
          </a:p>
          <a:p>
            <a:pPr algn="ctr" eaLnBrk="1" hangingPunct="1">
              <a:lnSpc>
                <a:spcPct val="80000"/>
              </a:lnSpc>
              <a:buFontTx/>
              <a:buNone/>
            </a:pPr>
            <a:r>
              <a:rPr lang="en-US" altLang="en-US" sz="3200" b="1">
                <a:solidFill>
                  <a:srgbClr val="CC0000"/>
                </a:solidFill>
              </a:rPr>
              <a:t>Red</a:t>
            </a:r>
          </a:p>
          <a:p>
            <a:pPr algn="ctr" eaLnBrk="1" hangingPunct="1">
              <a:lnSpc>
                <a:spcPct val="80000"/>
              </a:lnSpc>
              <a:buFontTx/>
              <a:buNone/>
            </a:pPr>
            <a:endParaRPr lang="en-US" altLang="en-US" sz="3200" b="1">
              <a:solidFill>
                <a:srgbClr val="CC0000"/>
              </a:solidFill>
            </a:endParaRPr>
          </a:p>
          <a:p>
            <a:pPr algn="ctr" eaLnBrk="1" hangingPunct="1">
              <a:lnSpc>
                <a:spcPct val="80000"/>
              </a:lnSpc>
              <a:buFontTx/>
              <a:buNone/>
            </a:pPr>
            <a:r>
              <a:rPr lang="en-US" altLang="en-US" sz="3200" b="1">
                <a:solidFill>
                  <a:srgbClr val="0000FF"/>
                </a:solidFill>
              </a:rPr>
              <a:t>Blue</a:t>
            </a:r>
          </a:p>
          <a:p>
            <a:pPr algn="ctr" eaLnBrk="1" hangingPunct="1">
              <a:lnSpc>
                <a:spcPct val="80000"/>
              </a:lnSpc>
              <a:buFontTx/>
              <a:buNone/>
            </a:pPr>
            <a:endParaRPr lang="en-US" altLang="en-US" sz="3200" b="1">
              <a:solidFill>
                <a:srgbClr val="0000FF"/>
              </a:solidFill>
            </a:endParaRPr>
          </a:p>
          <a:p>
            <a:pPr algn="ctr" eaLnBrk="1" hangingPunct="1">
              <a:lnSpc>
                <a:spcPct val="80000"/>
              </a:lnSpc>
              <a:buFontTx/>
              <a:buNone/>
            </a:pPr>
            <a:r>
              <a:rPr lang="en-US" altLang="en-US" sz="3200" b="1">
                <a:solidFill>
                  <a:srgbClr val="009900"/>
                </a:solidFill>
              </a:rPr>
              <a:t>Green</a:t>
            </a:r>
          </a:p>
          <a:p>
            <a:pPr algn="ctr" eaLnBrk="1" hangingPunct="1">
              <a:lnSpc>
                <a:spcPct val="80000"/>
              </a:lnSpc>
              <a:buFontTx/>
              <a:buNone/>
            </a:pPr>
            <a:endParaRPr lang="en-US" altLang="en-US" sz="3200" b="1">
              <a:solidFill>
                <a:srgbClr val="FFFF00"/>
              </a:solidFill>
            </a:endParaRPr>
          </a:p>
          <a:p>
            <a:pPr algn="ctr" eaLnBrk="1" hangingPunct="1">
              <a:lnSpc>
                <a:spcPct val="80000"/>
              </a:lnSpc>
              <a:buFontTx/>
              <a:buNone/>
            </a:pPr>
            <a:r>
              <a:rPr lang="en-US" altLang="en-US" sz="3200" b="1">
                <a:solidFill>
                  <a:srgbClr val="FFCC00"/>
                </a:solidFill>
              </a:rPr>
              <a:t>Yellow</a:t>
            </a:r>
          </a:p>
        </p:txBody>
      </p:sp>
    </p:spTree>
    <p:extLst>
      <p:ext uri="{BB962C8B-B14F-4D97-AF65-F5344CB8AC3E}">
        <p14:creationId xmlns:p14="http://schemas.microsoft.com/office/powerpoint/2010/main" val="301938184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2000"/>
                                        <p:tgtEl>
                                          <p:spTgt spid="61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animEffect transition="in" filter="fade">
                                      <p:cBhvr>
                                        <p:cTn id="13"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188" y="3128683"/>
            <a:ext cx="9081623" cy="2985433"/>
          </a:xfrm>
          <a:prstGeom prst="rect">
            <a:avLst/>
          </a:prstGeom>
          <a:noFill/>
          <a:effectLst>
            <a:glow rad="228600">
              <a:schemeClr val="accent5">
                <a:satMod val="175000"/>
                <a:alpha val="40000"/>
              </a:schemeClr>
            </a:glow>
            <a:outerShdw blurRad="50800" dist="88900" dir="1800000" algn="tl" rotWithShape="0">
              <a:prstClr val="black">
                <a:alpha val="55000"/>
              </a:prstClr>
            </a:outerShdw>
          </a:effectLst>
        </p:spPr>
        <p:txBody>
          <a:bodyPr wrap="square">
            <a:spAutoFit/>
            <a:scene3d>
              <a:camera prst="orthographicFront"/>
              <a:lightRig rig="harsh" dir="t"/>
            </a:scene3d>
            <a:sp3d extrusionH="57150" prstMaterial="matte">
              <a:bevelT w="63500" h="12700"/>
              <a:contourClr>
                <a:schemeClr val="bg1">
                  <a:lumMod val="65000"/>
                </a:schemeClr>
              </a:contourClr>
            </a:sp3d>
          </a:bodyPr>
          <a:lstStyle/>
          <a:p>
            <a:pPr algn="ctr">
              <a:defRPr/>
            </a:pPr>
            <a:r>
              <a:rPr lang="en-US" sz="60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July 5, 2019</a:t>
            </a:r>
          </a:p>
          <a:p>
            <a:pPr algn="ctr">
              <a:defRPr/>
            </a:pPr>
            <a:r>
              <a:rPr lang="en-US" sz="8000" b="1" dirty="0">
                <a:ln/>
                <a:solidFill>
                  <a:srgbClr val="FFFF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Mission  </a:t>
            </a:r>
          </a:p>
          <a:p>
            <a:pPr algn="ctr">
              <a:defRPr/>
            </a:pPr>
            <a:r>
              <a:rPr lang="en-US" sz="4800" b="1" dirty="0">
                <a:ln/>
                <a:solidFill>
                  <a:srgbClr val="FFFFFF"/>
                </a:solidFill>
                <a:effectLst>
                  <a:outerShdw blurRad="38100" dist="38100" dir="2700000" algn="tl">
                    <a:srgbClr val="000000">
                      <a:alpha val="43137"/>
                    </a:srgbClr>
                  </a:outerShdw>
                </a:effectLst>
                <a:latin typeface="Tahoma" pitchFamily="34" charset="0"/>
                <a:ea typeface="Tahoma" pitchFamily="34" charset="0"/>
                <a:cs typeface="Tahoma" pitchFamily="34" charset="0"/>
              </a:rPr>
              <a:t>Apostolate</a:t>
            </a:r>
          </a:p>
        </p:txBody>
      </p:sp>
      <p:sp>
        <p:nvSpPr>
          <p:cNvPr id="3" name="Rectangle 2"/>
          <p:cNvSpPr/>
          <p:nvPr/>
        </p:nvSpPr>
        <p:spPr>
          <a:xfrm>
            <a:off x="56515" y="152400"/>
            <a:ext cx="9120553" cy="2308324"/>
          </a:xfrm>
          <a:prstGeom prst="rect">
            <a:avLst/>
          </a:prstGeom>
          <a:noFill/>
          <a:effectLst>
            <a:outerShdw blurRad="50800" dist="38100" dir="2700000" algn="tl" rotWithShape="0">
              <a:prstClr val="black">
                <a:alpha val="40000"/>
              </a:prstClr>
            </a:outerShdw>
          </a:effectLst>
        </p:spPr>
        <p:txBody>
          <a:bodyPr wrap="square" lIns="91440" tIns="45720" rIns="91440" bIns="45720">
            <a:spAutoFit/>
            <a:scene3d>
              <a:camera prst="orthographicFront"/>
              <a:lightRig rig="harsh" dir="t"/>
            </a:scene3d>
            <a:sp3d extrusionH="57150" prstMaterial="matte">
              <a:bevelT w="63500" h="12700"/>
              <a:contourClr>
                <a:schemeClr val="bg1">
                  <a:lumMod val="65000"/>
                </a:schemeClr>
              </a:contourClr>
            </a:sp3d>
          </a:bodyPr>
          <a:lstStyle/>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Marshaling </a:t>
            </a:r>
          </a:p>
          <a:p>
            <a:pPr algn="ctr"/>
            <a:r>
              <a:rPr lang="en-US" sz="7200" b="1" cap="none" spc="300" dirty="0">
                <a:ln/>
                <a:solidFill>
                  <a:srgbClr val="FFFF00"/>
                </a:solidFill>
                <a:effectLst>
                  <a:outerShdw blurRad="50800" dist="1016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Schedule</a:t>
            </a:r>
          </a:p>
        </p:txBody>
      </p:sp>
    </p:spTree>
    <p:extLst>
      <p:ext uri="{BB962C8B-B14F-4D97-AF65-F5344CB8AC3E}">
        <p14:creationId xmlns:p14="http://schemas.microsoft.com/office/powerpoint/2010/main" val="142990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5497"/>
            <a:ext cx="9144000" cy="944562"/>
          </a:xfrm>
          <a:effectLst>
            <a:outerShdw blurRad="63500" dist="114300" dir="3000000" algn="tl" rotWithShape="0">
              <a:prstClr val="black">
                <a:alpha val="40000"/>
              </a:prstClr>
            </a:outerShdw>
          </a:effectLst>
        </p:spPr>
        <p:txBody>
          <a:bodyPr>
            <a:noAutofit/>
          </a:bodyPr>
          <a:lstStyle/>
          <a:p>
            <a:pPr>
              <a:defRPr/>
            </a:pPr>
            <a:r>
              <a:rPr lang="en-US" sz="8000" dirty="0">
                <a:solidFill>
                  <a:srgbClr val="FFFF00"/>
                </a:solidFill>
                <a:effectLst>
                  <a:outerShdw blurRad="114300" dist="101600" dir="2700000" algn="tl" rotWithShape="0">
                    <a:srgbClr val="000000">
                      <a:alpha val="40000"/>
                    </a:srgbClr>
                  </a:outerShdw>
                </a:effectLst>
              </a:rPr>
              <a:t>ORDER</a:t>
            </a:r>
          </a:p>
        </p:txBody>
      </p:sp>
      <p:sp>
        <p:nvSpPr>
          <p:cNvPr id="5" name="Content Placeholder 2"/>
          <p:cNvSpPr>
            <a:spLocks noGrp="1"/>
          </p:cNvSpPr>
          <p:nvPr>
            <p:ph idx="1"/>
          </p:nvPr>
        </p:nvSpPr>
        <p:spPr>
          <a:xfrm>
            <a:off x="0" y="2435292"/>
            <a:ext cx="9144000" cy="5140439"/>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defRPr/>
            </a:pPr>
            <a:r>
              <a:rPr lang="en-US" sz="80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Follow me.”</a:t>
            </a:r>
          </a:p>
          <a:p>
            <a:pPr marL="0" indent="0" algn="ctr">
              <a:spcBef>
                <a:spcPts val="0"/>
              </a:spcBef>
              <a:buClr>
                <a:srgbClr val="FFFFFF"/>
              </a:buClr>
              <a:buSzPct val="100000"/>
              <a:buNone/>
              <a:defRPr/>
            </a:pPr>
            <a:r>
              <a:rPr lang="en-US" sz="54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a:t>
            </a:r>
          </a:p>
          <a:p>
            <a:pPr marL="0" indent="0" algn="ctr">
              <a:spcBef>
                <a:spcPts val="0"/>
              </a:spcBef>
              <a:buClr>
                <a:srgbClr val="FFFFFF"/>
              </a:buClr>
              <a:buSzPct val="100000"/>
              <a:buNone/>
              <a:defRPr/>
            </a:pPr>
            <a:r>
              <a:rPr lang="en-US" sz="54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rPr>
              <a:t>                Luke 9:59a</a:t>
            </a:r>
            <a:endParaRPr lang="en-US" sz="600" b="1" dirty="0">
              <a:ln w="0"/>
              <a:solidFill>
                <a:srgbClr val="FFFFFF"/>
              </a:solidFill>
              <a:effectLst>
                <a:innerShdw blurRad="63500" dist="50800" dir="13500000">
                  <a:srgbClr val="000000">
                    <a:alpha val="50000"/>
                  </a:srgb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714"/>
            <a:ext cx="9144000" cy="944562"/>
          </a:xfrm>
          <a:effectLst>
            <a:outerShdw blurRad="63500" dist="114300" dir="3000000" algn="tl" rotWithShape="0">
              <a:prstClr val="black">
                <a:alpha val="40000"/>
              </a:prstClr>
            </a:outerShdw>
          </a:effectLst>
        </p:spPr>
        <p:txBody>
          <a:bodyPr>
            <a:noAutofit/>
          </a:bodyPr>
          <a:lstStyle/>
          <a:p>
            <a:pPr>
              <a:defRPr/>
            </a:pPr>
            <a:r>
              <a:rPr lang="en-US" sz="7200" dirty="0">
                <a:solidFill>
                  <a:srgbClr val="FFFF00"/>
                </a:solidFill>
                <a:effectLst>
                  <a:outerShdw blurRad="114300" dist="101600" dir="2700000" algn="tl" rotWithShape="0">
                    <a:srgbClr val="000000">
                      <a:alpha val="40000"/>
                    </a:srgbClr>
                  </a:outerShdw>
                </a:effectLst>
              </a:rPr>
              <a:t>DIRECTION</a:t>
            </a:r>
          </a:p>
        </p:txBody>
      </p:sp>
      <p:sp>
        <p:nvSpPr>
          <p:cNvPr id="5" name="Content Placeholder 2"/>
          <p:cNvSpPr>
            <a:spLocks noGrp="1"/>
          </p:cNvSpPr>
          <p:nvPr>
            <p:ph idx="1"/>
          </p:nvPr>
        </p:nvSpPr>
        <p:spPr>
          <a:xfrm>
            <a:off x="0" y="2213012"/>
            <a:ext cx="9144000" cy="3099218"/>
          </a:xfrm>
          <a:effectLst>
            <a:outerShdw blurRad="50800" dist="76200" dir="3600000" algn="tl" rotWithShape="0">
              <a:prstClr val="black">
                <a:alpha val="40000"/>
              </a:prstClr>
            </a:outerShdw>
          </a:effectLst>
        </p:spPr>
        <p:txBody>
          <a:bodyPr>
            <a:scene3d>
              <a:camera prst="orthographicFront"/>
              <a:lightRig rig="harsh" dir="t"/>
            </a:scene3d>
            <a:sp3d extrusionH="57150" prstMaterial="matte">
              <a:bevelT w="63500" h="12700"/>
              <a:contourClr>
                <a:schemeClr val="bg1">
                  <a:lumMod val="65000"/>
                </a:schemeClr>
              </a:contourClr>
            </a:sp3d>
          </a:bodyPr>
          <a:lstStyle/>
          <a:p>
            <a:pPr marL="0" indent="0" algn="ctr">
              <a:spcBef>
                <a:spcPts val="0"/>
              </a:spcBef>
              <a:buClr>
                <a:srgbClr val="FFFFFF"/>
              </a:buClr>
              <a:buSzPct val="100000"/>
              <a:buNone/>
              <a:tabLst>
                <a:tab pos="750888" algn="l"/>
              </a:tabLst>
              <a:defRPr/>
            </a:pPr>
            <a:r>
              <a:rPr lang="en-US" sz="6600" b="1" spc="-300" dirty="0">
                <a:solidFill>
                  <a:srgbClr val="FFFFFF"/>
                </a:solidFill>
                <a:latin typeface="+mj-lt"/>
              </a:rPr>
              <a:t>Stand firm and </a:t>
            </a:r>
          </a:p>
          <a:p>
            <a:pPr marL="0" indent="0" algn="ctr">
              <a:spcBef>
                <a:spcPts val="0"/>
              </a:spcBef>
              <a:buClr>
                <a:srgbClr val="FFFFFF"/>
              </a:buClr>
              <a:buSzPct val="100000"/>
              <a:buNone/>
              <a:tabLst>
                <a:tab pos="750888" algn="l"/>
              </a:tabLst>
              <a:defRPr/>
            </a:pPr>
            <a:r>
              <a:rPr lang="en-US" sz="6600" b="1" spc="-300" dirty="0">
                <a:solidFill>
                  <a:srgbClr val="FFFFFF"/>
                </a:solidFill>
                <a:latin typeface="+mj-lt"/>
              </a:rPr>
              <a:t>do not waver in your walk with the Lord!</a:t>
            </a:r>
            <a:endParaRPr lang="en-US" sz="6600" b="1" spc="-300" dirty="0">
              <a:solidFill>
                <a:srgbClr val="FFFFFF"/>
              </a:solidFill>
              <a:effectLst/>
              <a:latin typeface="+mj-lt"/>
            </a:endParaRPr>
          </a:p>
        </p:txBody>
      </p:sp>
    </p:spTree>
    <p:extLst>
      <p:ext uri="{BB962C8B-B14F-4D97-AF65-F5344CB8AC3E}">
        <p14:creationId xmlns:p14="http://schemas.microsoft.com/office/powerpoint/2010/main" val="32609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3299"/>
                    </a14:imgEffect>
                  </a14:imgLayer>
                </a14:imgProps>
              </a:ext>
            </a:extLst>
          </a:blip>
          <a:stretch>
            <a:fillRect/>
          </a:stretch>
        </p:blipFill>
        <p:spPr>
          <a:xfrm>
            <a:off x="1" y="0"/>
            <a:ext cx="9143999" cy="2759369"/>
          </a:xfrm>
          <a:prstGeom prst="rect">
            <a:avLst/>
          </a:prstGeom>
          <a:ln>
            <a:noFill/>
          </a:ln>
          <a:effectLst>
            <a:softEdge rad="317500"/>
          </a:effectLst>
        </p:spPr>
      </p:pic>
      <p:sp>
        <p:nvSpPr>
          <p:cNvPr id="2" name="Title 1"/>
          <p:cNvSpPr>
            <a:spLocks noGrp="1"/>
          </p:cNvSpPr>
          <p:nvPr>
            <p:ph type="ctrTitle" idx="4294967295"/>
          </p:nvPr>
        </p:nvSpPr>
        <p:spPr>
          <a:xfrm>
            <a:off x="457200" y="316873"/>
            <a:ext cx="8229600" cy="1828800"/>
          </a:xfrm>
          <a:ln>
            <a:noFill/>
          </a:ln>
        </p:spPr>
        <p:txBody>
          <a:bodyPr lIns="45713" tIns="0" rIns="45713" bIns="0" anchor="b">
            <a:scene3d>
              <a:camera prst="orthographicFront"/>
              <a:lightRig rig="soft" dir="t">
                <a:rot lat="0" lon="0" rev="17220000"/>
              </a:lightRig>
            </a:scene3d>
            <a:sp3d extrusionH="57150" prstMaterial="softEdge">
              <a:bevelT w="38100" h="38100"/>
            </a:sp3d>
          </a:bodyPr>
          <a:lstStyle/>
          <a:p>
            <a:pPr eaLnBrk="1" fontAlgn="auto" hangingPunct="1">
              <a:spcAft>
                <a:spcPts val="0"/>
              </a:spcAft>
              <a:defRPr/>
            </a:pPr>
            <a:r>
              <a:rPr lang="en-US" sz="4800" cap="all" dirty="0">
                <a:gradFill>
                  <a:gsLst>
                    <a:gs pos="0">
                      <a:srgbClr val="FFFF00">
                        <a:lumMod val="63000"/>
                        <a:lumOff val="37000"/>
                      </a:srgb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rPr>
              <a:t> </a:t>
            </a: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God’s  Promise </a:t>
            </a:r>
            <a:b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br>
            <a:r>
              <a:rPr lang="en-US" sz="6000" cap="all" spc="-150" dirty="0">
                <a:ln w="0">
                  <a:noFill/>
                </a:ln>
                <a:solidFill>
                  <a:srgbClr val="FFFF00"/>
                </a:solidFill>
                <a:effectLst>
                  <a:outerShdw blurRad="127000" dist="200000" dir="2700000" algn="tl" rotWithShape="0">
                    <a:srgbClr val="000000"/>
                  </a:outerShdw>
                </a:effectLst>
                <a:latin typeface="Georgia" panose="02040502050405020303" pitchFamily="18" charset="0"/>
              </a:rPr>
              <a:t> for the week</a:t>
            </a:r>
            <a:endParaRPr lang="en-US" sz="5400" cap="all" spc="-150" dirty="0">
              <a:ln w="0">
                <a:noFill/>
              </a:ln>
              <a:solidFill>
                <a:srgbClr val="FFFF00"/>
              </a:solidFill>
              <a:effectLst>
                <a:outerShdw blurRad="127000" dist="200000" dir="2700000" algn="tl" rotWithShape="0">
                  <a:srgbClr val="000000"/>
                </a:outerShdw>
              </a:effectLst>
              <a:latin typeface="Georgia" panose="02040502050405020303" pitchFamily="18" charset="0"/>
            </a:endParaRPr>
          </a:p>
        </p:txBody>
      </p:sp>
      <p:sp>
        <p:nvSpPr>
          <p:cNvPr id="3" name="Subtitle 2"/>
          <p:cNvSpPr>
            <a:spLocks noGrp="1"/>
          </p:cNvSpPr>
          <p:nvPr>
            <p:ph type="subTitle" idx="4294967295"/>
          </p:nvPr>
        </p:nvSpPr>
        <p:spPr>
          <a:xfrm>
            <a:off x="0" y="2520339"/>
            <a:ext cx="9144000" cy="4337661"/>
          </a:xfrm>
          <a:effectLst>
            <a:glow rad="139700">
              <a:srgbClr val="FFFF00">
                <a:alpha val="0"/>
              </a:srgbClr>
            </a:glow>
            <a:outerShdw blurRad="50800" dist="38100" dir="2700000" algn="tl" rotWithShape="0">
              <a:prstClr val="black">
                <a:alpha val="40000"/>
              </a:prstClr>
            </a:outerShdw>
          </a:effectLst>
        </p:spPr>
        <p:txBody>
          <a:bodyPr>
            <a:noAutofit/>
            <a:scene3d>
              <a:camera prst="orthographicFront"/>
              <a:lightRig rig="harsh" dir="t"/>
            </a:scene3d>
            <a:sp3d extrusionH="57150" prstMaterial="matte">
              <a:bevelT w="63500" h="12700"/>
              <a:contourClr>
                <a:schemeClr val="bg1">
                  <a:lumMod val="65000"/>
                </a:schemeClr>
              </a:contourClr>
            </a:sp3d>
          </a:bodyPr>
          <a:lstStyle/>
          <a:p>
            <a:pPr marL="0" indent="0" algn="ctr">
              <a:spcBef>
                <a:spcPct val="0"/>
              </a:spcBef>
              <a:buNone/>
            </a:pPr>
            <a:r>
              <a:rPr lang="en-US" sz="5400" b="1" i="1" dirty="0">
                <a:ln/>
                <a:solidFill>
                  <a:srgbClr val="FFFFFF"/>
                </a:solidFill>
                <a:effectLst>
                  <a:outerShdw blurRad="38100" dist="38100" dir="2700000" algn="tl">
                    <a:srgbClr val="000000">
                      <a:alpha val="43137"/>
                    </a:srgbClr>
                  </a:outerShdw>
                </a:effectLst>
                <a:latin typeface="Times New Roman" pitchFamily="18" charset="0"/>
              </a:rPr>
              <a:t>“You will show me the path to life, fullness of joys in your presence the delights at your right hand forever." </a:t>
            </a:r>
          </a:p>
          <a:p>
            <a:pPr marL="0" indent="0" algn="ctr">
              <a:spcBef>
                <a:spcPct val="0"/>
              </a:spcBef>
              <a:buNone/>
            </a:pPr>
            <a:r>
              <a:rPr lang="en-US" sz="5400" b="1" dirty="0">
                <a:ln/>
                <a:solidFill>
                  <a:srgbClr val="FFFFFF"/>
                </a:solidFill>
                <a:effectLst>
                  <a:outerShdw blurRad="38100" dist="38100" dir="2700000" algn="tl">
                    <a:srgbClr val="000000">
                      <a:alpha val="43137"/>
                    </a:srgbClr>
                  </a:outerShdw>
                </a:effectLst>
                <a:latin typeface="Times New Roman" pitchFamily="18" charset="0"/>
              </a:rPr>
              <a:t>                                 Ps 16:11</a:t>
            </a:r>
            <a:endParaRPr lang="en-US" sz="1200" b="1" dirty="0">
              <a:ln/>
              <a:solidFill>
                <a:srgbClr val="FFFFFF"/>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3019471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828800"/>
            <a:ext cx="9144000" cy="5029200"/>
          </a:xfrm>
          <a:prstGeom prst="rect">
            <a:avLst/>
          </a:prstGeom>
          <a:solidFill>
            <a:srgbClr val="100E0F">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b="1" spc="-150" dirty="0">
              <a:ln w="0"/>
              <a:solidFill>
                <a:srgbClr val="FFFFFF"/>
              </a:solidFill>
              <a:effectLst>
                <a:innerShdw blurRad="63500" dist="50800" dir="13500000">
                  <a:srgbClr val="000000">
                    <a:alpha val="50000"/>
                  </a:srgbClr>
                </a:innerShdw>
              </a:effectLst>
            </a:endParaRPr>
          </a:p>
        </p:txBody>
      </p:sp>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18435" name="Content Placeholder 2"/>
          <p:cNvSpPr>
            <a:spLocks noGrp="1"/>
          </p:cNvSpPr>
          <p:nvPr>
            <p:ph idx="1"/>
          </p:nvPr>
        </p:nvSpPr>
        <p:spPr/>
        <p:txBody>
          <a:bodyPr/>
          <a:lstStyle/>
          <a:p>
            <a:pPr eaLnBrk="1" hangingPunct="1"/>
            <a:endParaRPr lang="en-US" dirty="0"/>
          </a:p>
        </p:txBody>
      </p:sp>
      <p:pic>
        <p:nvPicPr>
          <p:cNvPr id="4" name="Picture 2" descr="jesus-bible-14g"/>
          <p:cNvPicPr>
            <a:picLocks noChangeAspect="1" noChangeArrowheads="1"/>
          </p:cNvPicPr>
          <p:nvPr/>
        </p:nvPicPr>
        <p:blipFill>
          <a:blip r:embed="rId3" cstate="print">
            <a:extLst/>
          </a:blip>
          <a:srcRect t="8565" b="40706"/>
          <a:stretch>
            <a:fillRect/>
          </a:stretch>
        </p:blipFill>
        <p:spPr bwMode="auto">
          <a:xfrm>
            <a:off x="0" y="7938"/>
            <a:ext cx="9144000" cy="5516562"/>
          </a:xfrm>
          <a:prstGeom prst="rect">
            <a:avLst/>
          </a:prstGeom>
          <a:ln>
            <a:noFill/>
          </a:ln>
          <a:effectLst>
            <a:softEdge rad="112500"/>
          </a:effectLst>
          <a:extLst/>
        </p:spPr>
      </p:pic>
      <p:sp>
        <p:nvSpPr>
          <p:cNvPr id="5" name="TextBox 4"/>
          <p:cNvSpPr txBox="1"/>
          <p:nvPr/>
        </p:nvSpPr>
        <p:spPr>
          <a:xfrm>
            <a:off x="1866900" y="4038600"/>
            <a:ext cx="5410200" cy="2554288"/>
          </a:xfrm>
          <a:prstGeom prst="rect">
            <a:avLst/>
          </a:prstGeom>
          <a:noFill/>
        </p:spPr>
        <p:txBody>
          <a:bodyPr lIns="91427" tIns="45713" rIns="91427" bIns="45713">
            <a:spAutoFit/>
          </a:bodyPr>
          <a:lstStyle>
            <a:lvl1pPr eaLnBrk="0" hangingPunct="0">
              <a:defRPr sz="3600">
                <a:solidFill>
                  <a:schemeClr val="tx1"/>
                </a:solidFill>
                <a:latin typeface="Arial" charset="0"/>
                <a:ea typeface="ＭＳ Ｐゴシック" pitchFamily="-107" charset="-128"/>
              </a:defRPr>
            </a:lvl1pPr>
            <a:lvl2pPr marL="37931725" indent="-37474525" eaLnBrk="0" hangingPunct="0">
              <a:defRPr sz="3600">
                <a:solidFill>
                  <a:schemeClr val="tx1"/>
                </a:solidFill>
                <a:latin typeface="Arial" charset="0"/>
                <a:ea typeface="ＭＳ Ｐゴシック" pitchFamily="-107" charset="-128"/>
              </a:defRPr>
            </a:lvl2pPr>
            <a:lvl3pPr eaLnBrk="0" hangingPunct="0">
              <a:defRPr sz="3600">
                <a:solidFill>
                  <a:schemeClr val="tx1"/>
                </a:solidFill>
                <a:latin typeface="Arial" charset="0"/>
                <a:ea typeface="ＭＳ Ｐゴシック" pitchFamily="-107" charset="-128"/>
              </a:defRPr>
            </a:lvl3pPr>
            <a:lvl4pPr eaLnBrk="0" hangingPunct="0">
              <a:defRPr sz="3600">
                <a:solidFill>
                  <a:schemeClr val="tx1"/>
                </a:solidFill>
                <a:latin typeface="Arial" charset="0"/>
                <a:ea typeface="ＭＳ Ｐゴシック" pitchFamily="-107" charset="-128"/>
              </a:defRPr>
            </a:lvl4pPr>
            <a:lvl5pPr eaLnBrk="0" hangingPunct="0">
              <a:defRPr sz="3600">
                <a:solidFill>
                  <a:schemeClr val="tx1"/>
                </a:solidFill>
                <a:latin typeface="Arial" charset="0"/>
                <a:ea typeface="ＭＳ Ｐゴシック" pitchFamily="-107" charset="-128"/>
              </a:defRPr>
            </a:lvl5pPr>
            <a:lvl6pPr marL="457200" eaLnBrk="0" fontAlgn="base" hangingPunct="0">
              <a:spcBef>
                <a:spcPct val="0"/>
              </a:spcBef>
              <a:spcAft>
                <a:spcPct val="0"/>
              </a:spcAft>
              <a:defRPr sz="3600">
                <a:solidFill>
                  <a:schemeClr val="tx1"/>
                </a:solidFill>
                <a:latin typeface="Arial" charset="0"/>
                <a:ea typeface="ＭＳ Ｐゴシック" pitchFamily="-107" charset="-128"/>
              </a:defRPr>
            </a:lvl6pPr>
            <a:lvl7pPr marL="914400" eaLnBrk="0" fontAlgn="base" hangingPunct="0">
              <a:spcBef>
                <a:spcPct val="0"/>
              </a:spcBef>
              <a:spcAft>
                <a:spcPct val="0"/>
              </a:spcAft>
              <a:defRPr sz="3600">
                <a:solidFill>
                  <a:schemeClr val="tx1"/>
                </a:solidFill>
                <a:latin typeface="Arial" charset="0"/>
                <a:ea typeface="ＭＳ Ｐゴシック" pitchFamily="-107" charset="-128"/>
              </a:defRPr>
            </a:lvl7pPr>
            <a:lvl8pPr marL="1371600" eaLnBrk="0" fontAlgn="base" hangingPunct="0">
              <a:spcBef>
                <a:spcPct val="0"/>
              </a:spcBef>
              <a:spcAft>
                <a:spcPct val="0"/>
              </a:spcAft>
              <a:defRPr sz="3600">
                <a:solidFill>
                  <a:schemeClr val="tx1"/>
                </a:solidFill>
                <a:latin typeface="Arial" charset="0"/>
                <a:ea typeface="ＭＳ Ｐゴシック" pitchFamily="-107" charset="-128"/>
              </a:defRPr>
            </a:lvl8pPr>
            <a:lvl9pPr marL="1828800" eaLnBrk="0" fontAlgn="base" hangingPunct="0">
              <a:spcBef>
                <a:spcPct val="0"/>
              </a:spcBef>
              <a:spcAft>
                <a:spcPct val="0"/>
              </a:spcAft>
              <a:defRPr sz="3600">
                <a:solidFill>
                  <a:schemeClr val="tx1"/>
                </a:solidFill>
                <a:latin typeface="Arial" charset="0"/>
                <a:ea typeface="ＭＳ Ｐゴシック" pitchFamily="-107" charset="-128"/>
              </a:defRPr>
            </a:lvl9pPr>
          </a:lstStyle>
          <a:p>
            <a:pPr algn="ctr" eaLnBrk="1" fontAlgn="auto" hangingPunct="1">
              <a:spcBef>
                <a:spcPts val="0"/>
              </a:spcBef>
              <a:spcAft>
                <a:spcPts val="0"/>
              </a:spcAft>
              <a:defRPr/>
            </a:pPr>
            <a:r>
              <a:rPr lang="en-US" sz="8800" b="1" dirty="0">
                <a:solidFill>
                  <a:schemeClr val="accent1">
                    <a:lumMod val="50000"/>
                  </a:schemeClr>
                </a:solidFill>
                <a:effectLst>
                  <a:outerShdw blurRad="38100" dist="38100" dir="2700000" algn="tl">
                    <a:srgbClr val="000000"/>
                  </a:outerShdw>
                </a:effectLst>
                <a:latin typeface="Tahoma" pitchFamily="-107" charset="0"/>
                <a:cs typeface="+mn-cs"/>
              </a:rPr>
              <a:t>Welcome</a:t>
            </a:r>
          </a:p>
          <a:p>
            <a:pPr algn="ctr" eaLnBrk="1" fontAlgn="auto" hangingPunct="1">
              <a:spcBef>
                <a:spcPts val="0"/>
              </a:spcBef>
              <a:spcAft>
                <a:spcPts val="0"/>
              </a:spcAft>
              <a:defRPr/>
            </a:pPr>
            <a:r>
              <a:rPr lang="en-US" sz="7200" b="1" dirty="0">
                <a:solidFill>
                  <a:schemeClr val="accent3">
                    <a:lumMod val="20000"/>
                    <a:lumOff val="80000"/>
                  </a:schemeClr>
                </a:solidFill>
                <a:effectLst>
                  <a:outerShdw blurRad="38100" dist="38100" dir="2700000" algn="tl">
                    <a:srgbClr val="000000"/>
                  </a:outerShdw>
                </a:effectLst>
                <a:latin typeface="Tahoma" pitchFamily="-107" charset="0"/>
                <a:cs typeface="+mn-cs"/>
              </a:rPr>
              <a:t>Guest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afterEffect" nodePh="1">
                                  <p:stCondLst>
                                    <p:cond delay="0"/>
                                  </p:stCondLst>
                                  <p:endCondLst>
                                    <p:cond evt="begin" delay="0">
                                      <p:tn val="5"/>
                                    </p:cond>
                                  </p:endCondLst>
                                  <p:childTnLst>
                                    <p:animScale>
                                      <p:cBhvr>
                                        <p:cTn id="6" dur="1000" fill="hold"/>
                                        <p:tgtEl>
                                          <p:spTgt spid="6">
                                            <p:txEl>
                                              <p:pRg st="0" end="0"/>
                                            </p:txEl>
                                          </p:spTgt>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05123-7FF5-4FEC-BDBE-1121FD40A26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DAED171C-0017-4683-8D7B-81D80E56B33D}"/>
              </a:ext>
            </a:extLst>
          </p:cNvPr>
          <p:cNvSpPr/>
          <p:nvPr/>
        </p:nvSpPr>
        <p:spPr>
          <a:xfrm>
            <a:off x="0" y="3924300"/>
            <a:ext cx="8785422" cy="2746474"/>
          </a:xfrm>
          <a:prstGeom prst="rect">
            <a:avLst/>
          </a:prstGeom>
          <a:solidFill>
            <a:srgbClr val="FFFF00">
              <a:alpha val="68000"/>
            </a:srgbClr>
          </a:solidFill>
          <a:ln>
            <a:noFill/>
          </a:ln>
          <a:effectLst>
            <a:softEdge rad="127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June 29-30</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a:t>
            </a: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Days Hotel of East Brunswick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195 NJ 18 East Brunswick, NJ 08816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contact: Matt and Precy Yap</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62C41EC9-A7ED-4BE7-94A2-C7C92AA390D0}"/>
              </a:ext>
            </a:extLst>
          </p:cNvPr>
          <p:cNvSpPr/>
          <p:nvPr/>
        </p:nvSpPr>
        <p:spPr>
          <a:xfrm>
            <a:off x="60522" y="266700"/>
            <a:ext cx="9427581" cy="230832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0"/>
                <a:solidFill>
                  <a:srgbClr val="FFFF00"/>
                </a:solidFill>
                <a:effectLst>
                  <a:outerShdw blurRad="38100" dist="19050" dir="2700000" algn="tl" rotWithShape="0">
                    <a:prstClr val="black">
                      <a:alpha val="40000"/>
                    </a:prstClr>
                  </a:outerShdw>
                </a:effectLst>
                <a:uLnTx/>
                <a:uFillTx/>
                <a:latin typeface="Ink Free" panose="03080402000500000000" pitchFamily="66" charset="0"/>
                <a:ea typeface="+mn-ea"/>
                <a:cs typeface="+mn-cs"/>
              </a:rPr>
              <a:t>Solo Parents Encounter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0"/>
                <a:solidFill>
                  <a:srgbClr val="FFFF00"/>
                </a:solidFill>
                <a:effectLst>
                  <a:outerShdw blurRad="38100" dist="19050" dir="2700000" algn="tl" rotWithShape="0">
                    <a:prstClr val="black">
                      <a:alpha val="40000"/>
                    </a:prstClr>
                  </a:outerShdw>
                </a:effectLst>
                <a:uLnTx/>
                <a:uFillTx/>
                <a:latin typeface="Ink Free" panose="03080402000500000000" pitchFamily="66" charset="0"/>
                <a:ea typeface="+mn-ea"/>
                <a:cs typeface="+mn-cs"/>
              </a:rPr>
              <a:t>Weekend #21</a:t>
            </a:r>
          </a:p>
        </p:txBody>
      </p:sp>
    </p:spTree>
    <p:extLst>
      <p:ext uri="{BB962C8B-B14F-4D97-AF65-F5344CB8AC3E}">
        <p14:creationId xmlns:p14="http://schemas.microsoft.com/office/powerpoint/2010/main" val="306484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4B6879-E894-4FC0-97AA-AB5146210579}"/>
              </a:ext>
            </a:extLst>
          </p:cNvPr>
          <p:cNvPicPr>
            <a:picLocks noChangeAspect="1"/>
          </p:cNvPicPr>
          <p:nvPr/>
        </p:nvPicPr>
        <p:blipFill>
          <a:blip r:embed="rId3"/>
          <a:stretch>
            <a:fillRect/>
          </a:stretch>
        </p:blipFill>
        <p:spPr>
          <a:xfrm>
            <a:off x="812800" y="2715632"/>
            <a:ext cx="3274787" cy="398754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8E5DCCB-FE9D-4997-BF71-507501ABE476}"/>
              </a:ext>
            </a:extLst>
          </p:cNvPr>
          <p:cNvSpPr/>
          <p:nvPr/>
        </p:nvSpPr>
        <p:spPr>
          <a:xfrm>
            <a:off x="1336498" y="95347"/>
            <a:ext cx="6471002"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Arial Nova" panose="020B0504020202020204" pitchFamily="34" charset="0"/>
                <a:ea typeface="+mn-ea"/>
                <a:cs typeface="+mn-cs"/>
              </a:rPr>
              <a:t>Save the Date!</a:t>
            </a:r>
          </a:p>
        </p:txBody>
      </p:sp>
      <p:sp>
        <p:nvSpPr>
          <p:cNvPr id="7" name="Rectangle 6">
            <a:extLst>
              <a:ext uri="{FF2B5EF4-FFF2-40B4-BE49-F238E27FC236}">
                <a16:creationId xmlns:a16="http://schemas.microsoft.com/office/drawing/2014/main" id="{CED4F9F4-BD05-469C-B219-0F7F6F759F54}"/>
              </a:ext>
            </a:extLst>
          </p:cNvPr>
          <p:cNvSpPr/>
          <p:nvPr/>
        </p:nvSpPr>
        <p:spPr>
          <a:xfrm>
            <a:off x="-2" y="1179846"/>
            <a:ext cx="9144001" cy="144655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Msgr. Paul Schetelick’s 70</a:t>
            </a:r>
            <a:r>
              <a:rPr kumimoji="0" lang="en-US" sz="44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th</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Birthday &amp;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43</a:t>
            </a:r>
            <a:r>
              <a:rPr kumimoji="0" lang="en-US" sz="4400" b="0"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rd</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 Sacerdotal Anniversary Celebration</a:t>
            </a:r>
          </a:p>
        </p:txBody>
      </p:sp>
      <p:sp>
        <p:nvSpPr>
          <p:cNvPr id="8" name="Rectangle 7">
            <a:extLst>
              <a:ext uri="{FF2B5EF4-FFF2-40B4-BE49-F238E27FC236}">
                <a16:creationId xmlns:a16="http://schemas.microsoft.com/office/drawing/2014/main" id="{F2A1C555-44EB-4F5F-8BA2-495F9AC5699F}"/>
              </a:ext>
            </a:extLst>
          </p:cNvPr>
          <p:cNvSpPr/>
          <p:nvPr/>
        </p:nvSpPr>
        <p:spPr>
          <a:xfrm>
            <a:off x="4722587" y="3078186"/>
            <a:ext cx="4148922" cy="32624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   </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July 6, 2019</a:t>
            </a:r>
            <a:endParaRPr kumimoji="0" lang="en-US" sz="4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Eucharistic Celebration at 5:30 pm, Divine Mercy Church, Rahway, NJ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cs typeface="+mn-cs"/>
              </a:rPr>
              <a:t>Reception to follow in the DMP Auditorium</a:t>
            </a:r>
          </a:p>
        </p:txBody>
      </p:sp>
    </p:spTree>
    <p:extLst>
      <p:ext uri="{BB962C8B-B14F-4D97-AF65-F5344CB8AC3E}">
        <p14:creationId xmlns:p14="http://schemas.microsoft.com/office/powerpoint/2010/main" val="287095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D27DA3-5F72-4AF8-AAD6-AA47D34FD8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5" y="2459504"/>
            <a:ext cx="4917242" cy="3970318"/>
          </a:xfrm>
          <a:prstGeom prst="rect">
            <a:avLst/>
          </a:prstGeom>
          <a:ln>
            <a:noFill/>
          </a:ln>
          <a:effectLst>
            <a:softEdge rad="112500"/>
          </a:effectLst>
        </p:spPr>
      </p:pic>
      <p:sp>
        <p:nvSpPr>
          <p:cNvPr id="6" name="Rectangle 5">
            <a:extLst>
              <a:ext uri="{FF2B5EF4-FFF2-40B4-BE49-F238E27FC236}">
                <a16:creationId xmlns:a16="http://schemas.microsoft.com/office/drawing/2014/main" id="{CCF6BA56-229A-4718-AF6E-5BA4BF55969B}"/>
              </a:ext>
            </a:extLst>
          </p:cNvPr>
          <p:cNvSpPr/>
          <p:nvPr/>
        </p:nvSpPr>
        <p:spPr>
          <a:xfrm>
            <a:off x="0" y="289679"/>
            <a:ext cx="9143999" cy="212365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RSVP for Invitation to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Bishop Reynaldo G. Evangelista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First U.S. Pastoral Visit</a:t>
            </a:r>
            <a:endPar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p:txBody>
      </p:sp>
      <p:sp>
        <p:nvSpPr>
          <p:cNvPr id="7" name="Rectangle 6">
            <a:extLst>
              <a:ext uri="{FF2B5EF4-FFF2-40B4-BE49-F238E27FC236}">
                <a16:creationId xmlns:a16="http://schemas.microsoft.com/office/drawing/2014/main" id="{67C20FF4-4AC7-4141-9551-531B889A28CC}"/>
              </a:ext>
            </a:extLst>
          </p:cNvPr>
          <p:cNvSpPr/>
          <p:nvPr/>
        </p:nvSpPr>
        <p:spPr>
          <a:xfrm>
            <a:off x="5399315" y="2982725"/>
            <a:ext cx="3966684" cy="29238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July 13, 2019 Saturday, 12pm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to 8:30 pm @DMP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Visit bldnewark.com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prstClr val="white"/>
                </a:solidFill>
                <a:effectLst>
                  <a:outerShdw blurRad="38100" dist="38100" dir="2700000" algn="tl">
                    <a:srgbClr val="000000">
                      <a:alpha val="43137"/>
                    </a:srgbClr>
                  </a:outerShdw>
                </a:effectLst>
                <a:latin typeface="Arial Nova" panose="020B0504020202020204" pitchFamily="34" charset="0"/>
                <a:cs typeface="+mn-cs"/>
              </a:rPr>
              <a:t>to RSVP and </a:t>
            </a:r>
            <a:r>
              <a:rPr kumimoji="0" lang="en-US"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details </a:t>
            </a:r>
          </a:p>
        </p:txBody>
      </p:sp>
    </p:spTree>
    <p:extLst>
      <p:ext uri="{BB962C8B-B14F-4D97-AF65-F5344CB8AC3E}">
        <p14:creationId xmlns:p14="http://schemas.microsoft.com/office/powerpoint/2010/main" val="104072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C09151-E65D-41CD-9F7E-3FF1D8ABDAD6}"/>
              </a:ext>
            </a:extLst>
          </p:cNvPr>
          <p:cNvSpPr/>
          <p:nvPr/>
        </p:nvSpPr>
        <p:spPr>
          <a:xfrm>
            <a:off x="0" y="459105"/>
            <a:ext cx="9144000" cy="5632311"/>
          </a:xfrm>
          <a:prstGeom prst="rect">
            <a:avLst/>
          </a:prstGeom>
        </p:spPr>
        <p:txBody>
          <a:bodyPr wrap="square">
            <a:spAutoFit/>
          </a:bodyPr>
          <a:lstStyle/>
          <a:p>
            <a:endParaRPr lang="en-US" dirty="0">
              <a:latin typeface="Arial Nova" panose="020B0504020202020204" pitchFamily="34" charset="0"/>
            </a:endParaRPr>
          </a:p>
          <a:p>
            <a:r>
              <a:rPr lang="en-US" dirty="0">
                <a:latin typeface="Arial Nova" panose="020B0504020202020204" pitchFamily="34" charset="0"/>
              </a:rPr>
              <a:t>    The celebration will be held on Saturday, July 13, 2019  at the Divine Mercy Parish  </a:t>
            </a:r>
          </a:p>
          <a:p>
            <a:r>
              <a:rPr lang="en-US" dirty="0">
                <a:latin typeface="Arial Nova" panose="020B0504020202020204" pitchFamily="34" charset="0"/>
              </a:rPr>
              <a:t>     (DMP) grounds in Rahway, NJ.</a:t>
            </a:r>
          </a:p>
          <a:p>
            <a:r>
              <a:rPr lang="en-US" dirty="0">
                <a:latin typeface="Arial Nova" panose="020B0504020202020204" pitchFamily="34" charset="0"/>
              </a:rPr>
              <a:t>	- Registration opens at 12:00 noon.  </a:t>
            </a:r>
          </a:p>
          <a:p>
            <a:r>
              <a:rPr lang="en-US" dirty="0">
                <a:latin typeface="Arial Nova" panose="020B0504020202020204" pitchFamily="34" charset="0"/>
              </a:rPr>
              <a:t>   	- Plenary Session Proper begins at 1:00 pm and culminates in a Eucharistic  </a:t>
            </a:r>
          </a:p>
          <a:p>
            <a:r>
              <a:rPr lang="en-US" dirty="0">
                <a:latin typeface="Arial Nova" panose="020B0504020202020204" pitchFamily="34" charset="0"/>
              </a:rPr>
              <a:t>                Celebration and Fellowship through 8:30 pm.</a:t>
            </a:r>
          </a:p>
          <a:p>
            <a:r>
              <a:rPr lang="en-US" dirty="0">
                <a:latin typeface="Arial Nova" panose="020B0504020202020204" pitchFamily="34" charset="0"/>
              </a:rPr>
              <a:t>    	- Light refreshments and then dinner will be served.</a:t>
            </a:r>
          </a:p>
          <a:p>
            <a:r>
              <a:rPr lang="en-US" dirty="0">
                <a:latin typeface="Arial Nova" panose="020B0504020202020204" pitchFamily="34" charset="0"/>
              </a:rPr>
              <a:t>    	- Please note: No parking in the inside DMP lots before 5:00 pm but parking is </a:t>
            </a:r>
          </a:p>
          <a:p>
            <a:r>
              <a:rPr lang="en-US" dirty="0">
                <a:latin typeface="Arial Nova" panose="020B0504020202020204" pitchFamily="34" charset="0"/>
              </a:rPr>
              <a:t>	  available at nearby Zion Lutheran Church (entry at driveway located on 215 	  Elm Avenue, Rahway, NJ (at the corner of Elm and Esterbrook Avenues).</a:t>
            </a:r>
          </a:p>
          <a:p>
            <a:r>
              <a:rPr lang="en-US" dirty="0">
                <a:latin typeface="Arial Nova" panose="020B0504020202020204" pitchFamily="34" charset="0"/>
              </a:rPr>
              <a:t>    	- Suggested Color theme attire - tops/shirts</a:t>
            </a:r>
          </a:p>
          <a:p>
            <a:r>
              <a:rPr lang="en-US" dirty="0">
                <a:latin typeface="Arial Nova" panose="020B0504020202020204" pitchFamily="34" charset="0"/>
              </a:rPr>
              <a:t>         		Newark: Red</a:t>
            </a:r>
          </a:p>
          <a:p>
            <a:r>
              <a:rPr lang="en-US" dirty="0">
                <a:latin typeface="Arial Nova" panose="020B0504020202020204" pitchFamily="34" charset="0"/>
              </a:rPr>
              <a:t>         		Trenton: White</a:t>
            </a:r>
          </a:p>
          <a:p>
            <a:r>
              <a:rPr lang="en-US" dirty="0">
                <a:latin typeface="Arial Nova" panose="020B0504020202020204" pitchFamily="34" charset="0"/>
              </a:rPr>
              <a:t>         		Long Island: Blue</a:t>
            </a:r>
          </a:p>
          <a:p>
            <a:r>
              <a:rPr lang="en-US" dirty="0">
                <a:latin typeface="Arial Nova" panose="020B0504020202020204" pitchFamily="34" charset="0"/>
              </a:rPr>
              <a:t>       		Washington DC: Yellow</a:t>
            </a:r>
          </a:p>
          <a:p>
            <a:r>
              <a:rPr lang="en-US" dirty="0">
                <a:latin typeface="Arial Nova" panose="020B0504020202020204" pitchFamily="34" charset="0"/>
              </a:rPr>
              <a:t>    	- When you register - kindly include your BLD District and your Ministry and/or </a:t>
            </a:r>
          </a:p>
          <a:p>
            <a:r>
              <a:rPr lang="en-US" dirty="0">
                <a:latin typeface="Arial Nova" panose="020B0504020202020204" pitchFamily="34" charset="0"/>
              </a:rPr>
              <a:t>                Apostolate in the BLD District Affiliation field.</a:t>
            </a:r>
          </a:p>
          <a:p>
            <a:r>
              <a:rPr lang="en-US" dirty="0">
                <a:latin typeface="Arial Nova" panose="020B0504020202020204" pitchFamily="34" charset="0"/>
              </a:rPr>
              <a:t>    	- Please RSVP by July 5, 2019</a:t>
            </a:r>
          </a:p>
          <a:p>
            <a:r>
              <a:rPr lang="en-US" dirty="0">
                <a:latin typeface="Arial Nova" panose="020B0504020202020204" pitchFamily="34" charset="0"/>
              </a:rPr>
              <a:t>   	- Contacts: Jovy Lucero (jovy.lucero@bldnewark.com) / Gale De Leon 	  	                  (gale.de.leon@bldnewark.com)</a:t>
            </a:r>
          </a:p>
        </p:txBody>
      </p:sp>
    </p:spTree>
    <p:extLst>
      <p:ext uri="{BB962C8B-B14F-4D97-AF65-F5344CB8AC3E}">
        <p14:creationId xmlns:p14="http://schemas.microsoft.com/office/powerpoint/2010/main" val="160596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A18C9-C806-4867-A334-1BC1E75F5FF7}"/>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PaintBrush/>
                    </a14:imgEffect>
                    <a14:imgEffect>
                      <a14:saturation sat="400000"/>
                    </a14:imgEffect>
                  </a14:imgLayer>
                </a14:imgProps>
              </a:ext>
              <a:ext uri="{28A0092B-C50C-407E-A947-70E740481C1C}">
                <a14:useLocalDpi xmlns:a14="http://schemas.microsoft.com/office/drawing/2010/main" val="0"/>
              </a:ext>
            </a:extLst>
          </a:blip>
          <a:srcRect l="14039" r="28295" b="1"/>
          <a:stretch/>
        </p:blipFill>
        <p:spPr>
          <a:xfrm>
            <a:off x="20" y="10"/>
            <a:ext cx="9143980" cy="6857990"/>
          </a:xfrm>
          <a:prstGeom prst="rect">
            <a:avLst/>
          </a:prstGeom>
        </p:spPr>
      </p:pic>
      <p:sp>
        <p:nvSpPr>
          <p:cNvPr id="7" name="Rectangle 6">
            <a:extLst>
              <a:ext uri="{FF2B5EF4-FFF2-40B4-BE49-F238E27FC236}">
                <a16:creationId xmlns:a16="http://schemas.microsoft.com/office/drawing/2014/main" id="{5BD18DA0-D149-45FA-A154-1F74916E0CFF}"/>
              </a:ext>
            </a:extLst>
          </p:cNvPr>
          <p:cNvSpPr/>
          <p:nvPr/>
        </p:nvSpPr>
        <p:spPr>
          <a:xfrm>
            <a:off x="1" y="-107538"/>
            <a:ext cx="9144000" cy="2215991"/>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rPr>
              <a:t>YOUTH</a:t>
            </a:r>
            <a:endParaRPr kumimoji="0" lang="en-US" sz="96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endParaRPr>
          </a:p>
        </p:txBody>
      </p:sp>
      <p:sp>
        <p:nvSpPr>
          <p:cNvPr id="8" name="Rectangle 7">
            <a:extLst>
              <a:ext uri="{FF2B5EF4-FFF2-40B4-BE49-F238E27FC236}">
                <a16:creationId xmlns:a16="http://schemas.microsoft.com/office/drawing/2014/main" id="{D867A697-C9E5-4011-B664-CF7B55D89640}"/>
              </a:ext>
            </a:extLst>
          </p:cNvPr>
          <p:cNvSpPr/>
          <p:nvPr/>
        </p:nvSpPr>
        <p:spPr>
          <a:xfrm>
            <a:off x="3338111" y="4156027"/>
            <a:ext cx="5805889" cy="1737738"/>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Nova" panose="020B0504020202020204" pitchFamily="34" charset="0"/>
                <a:ea typeface="+mn-ea"/>
                <a:cs typeface="+mn-cs"/>
              </a:rPr>
              <a:t>J</a:t>
            </a: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uly 12 - 14, 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Fellowship Deaconry Ministries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3575 Valley Rd, Basking Ridge, NJ 07920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ova" panose="020B0504020202020204" pitchFamily="34" charset="0"/>
                <a:ea typeface="+mn-ea"/>
                <a:cs typeface="+mn-cs"/>
              </a:rPr>
              <a:t>Contact: dyc@bldnewark.com</a:t>
            </a:r>
          </a:p>
        </p:txBody>
      </p:sp>
      <p:sp>
        <p:nvSpPr>
          <p:cNvPr id="9" name="Rectangle 8">
            <a:extLst>
              <a:ext uri="{FF2B5EF4-FFF2-40B4-BE49-F238E27FC236}">
                <a16:creationId xmlns:a16="http://schemas.microsoft.com/office/drawing/2014/main" id="{3100FEDD-AC8B-4EAE-98BD-783C27BE360A}"/>
              </a:ext>
            </a:extLst>
          </p:cNvPr>
          <p:cNvSpPr/>
          <p:nvPr/>
        </p:nvSpPr>
        <p:spPr>
          <a:xfrm>
            <a:off x="176270" y="3208112"/>
            <a:ext cx="9143980" cy="2215991"/>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rPr>
              <a:t>#26</a:t>
            </a:r>
            <a:endParaRPr kumimoji="0" lang="en-US" sz="96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endParaRPr>
          </a:p>
        </p:txBody>
      </p:sp>
      <p:sp>
        <p:nvSpPr>
          <p:cNvPr id="10" name="Rectangle 9">
            <a:extLst>
              <a:ext uri="{FF2B5EF4-FFF2-40B4-BE49-F238E27FC236}">
                <a16:creationId xmlns:a16="http://schemas.microsoft.com/office/drawing/2014/main" id="{3DE96283-18D0-4E38-B4E3-63329D3261A3}"/>
              </a:ext>
            </a:extLst>
          </p:cNvPr>
          <p:cNvSpPr/>
          <p:nvPr/>
        </p:nvSpPr>
        <p:spPr>
          <a:xfrm>
            <a:off x="0" y="1433897"/>
            <a:ext cx="9144000" cy="2215991"/>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rPr>
              <a:t>ENCOUNTER</a:t>
            </a:r>
            <a:endParaRPr kumimoji="0" lang="en-US" sz="9600" b="0" i="0" u="none" strike="noStrike" kern="1200" cap="none" spc="-300" normalizeH="0" baseline="0" noProof="0" dirty="0">
              <a:ln w="0">
                <a:solidFill>
                  <a:srgbClr val="E7E6E6"/>
                </a:solidFill>
              </a:ln>
              <a:solidFill>
                <a:srgbClr val="7030A0"/>
              </a:solidFill>
              <a:effectLst>
                <a:outerShdw blurRad="50800" dist="38100" dir="5400000" algn="t" rotWithShape="0">
                  <a:prstClr val="black">
                    <a:alpha val="40000"/>
                  </a:prstClr>
                </a:outerShdw>
              </a:effectLst>
              <a:uLnTx/>
              <a:uFillTx/>
              <a:latin typeface="Arial Narrow" panose="020B0606020202030204" pitchFamily="34" charset="0"/>
              <a:ea typeface="+mn-ea"/>
              <a:cs typeface="+mn-cs"/>
            </a:endParaRPr>
          </a:p>
        </p:txBody>
      </p:sp>
      <p:pic>
        <p:nvPicPr>
          <p:cNvPr id="4" name="Picture 3">
            <a:extLst>
              <a:ext uri="{FF2B5EF4-FFF2-40B4-BE49-F238E27FC236}">
                <a16:creationId xmlns:a16="http://schemas.microsoft.com/office/drawing/2014/main" id="{65FEE553-EA66-44B9-8323-873A9B188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975" y="198196"/>
            <a:ext cx="1051613" cy="1045161"/>
          </a:xfrm>
          <a:prstGeom prst="rect">
            <a:avLst/>
          </a:prstGeom>
        </p:spPr>
      </p:pic>
    </p:spTree>
    <p:extLst>
      <p:ext uri="{BB962C8B-B14F-4D97-AF65-F5344CB8AC3E}">
        <p14:creationId xmlns:p14="http://schemas.microsoft.com/office/powerpoint/2010/main" val="46938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
            <a:ext cx="9144000" cy="6858000"/>
          </a:xfrm>
          <a:prstGeom prst="rect">
            <a:avLst/>
          </a:prstGeom>
          <a:effectLst/>
        </p:spPr>
      </p:pic>
      <p:sp>
        <p:nvSpPr>
          <p:cNvPr id="9" name="Rectangle 8"/>
          <p:cNvSpPr/>
          <p:nvPr/>
        </p:nvSpPr>
        <p:spPr>
          <a:xfrm>
            <a:off x="-62177" y="3911734"/>
            <a:ext cx="8031680" cy="1724581"/>
          </a:xfrm>
          <a:prstGeom prst="rect">
            <a:avLst/>
          </a:prstGeom>
          <a:solidFill>
            <a:schemeClr val="bg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17710" y="533547"/>
            <a:ext cx="3908442" cy="1015663"/>
          </a:xfrm>
          <a:prstGeom prst="rect">
            <a:avLst/>
          </a:prstGeom>
          <a:noFill/>
          <a:effectLst>
            <a:outerShdw blurRad="50800" dist="114300" dir="12000000" algn="r" rotWithShape="0">
              <a:prstClr val="black">
                <a:alpha val="40000"/>
              </a:prstClr>
            </a:outerShdw>
          </a:effectLst>
        </p:spPr>
        <p:txBody>
          <a:bodyPr wrap="non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50" normalizeH="0" baseline="0" noProof="0" dirty="0">
                <a:ln w="0"/>
                <a:solidFill>
                  <a:srgbClr val="FFFF00"/>
                </a:solidFill>
                <a:effectLst/>
                <a:uLnTx/>
                <a:uFillTx/>
                <a:latin typeface="Papyrus" panose="03070502060502030205" pitchFamily="66" charset="0"/>
                <a:ea typeface="+mn-ea"/>
                <a:cs typeface="+mn-cs"/>
              </a:rPr>
              <a:t>FAMILY</a:t>
            </a:r>
            <a:r>
              <a:rPr kumimoji="0" lang="en-US" sz="4800" b="0" i="0" u="none" strike="noStrike" kern="1200" cap="none" spc="50" normalizeH="0" baseline="0" noProof="0" dirty="0">
                <a:ln w="0"/>
                <a:solidFill>
                  <a:srgbClr val="FFFF00"/>
                </a:solidFill>
                <a:effectLst/>
                <a:uLnTx/>
                <a:uFillTx/>
                <a:latin typeface="Papyrus" panose="03070502060502030205" pitchFamily="66" charset="0"/>
                <a:ea typeface="+mn-ea"/>
                <a:cs typeface="+mn-cs"/>
              </a:rPr>
              <a:t> </a:t>
            </a:r>
          </a:p>
        </p:txBody>
      </p:sp>
      <p:sp>
        <p:nvSpPr>
          <p:cNvPr id="10" name="Rectangle 9"/>
          <p:cNvSpPr/>
          <p:nvPr/>
        </p:nvSpPr>
        <p:spPr>
          <a:xfrm>
            <a:off x="2843357" y="4066655"/>
            <a:ext cx="4820550" cy="1569660"/>
          </a:xfrm>
          <a:prstGeom prst="rect">
            <a:avLst/>
          </a:prstGeom>
          <a:effectLst>
            <a:glow rad="63500">
              <a:schemeClr val="accent4">
                <a:satMod val="175000"/>
                <a:alpha val="40000"/>
              </a:schemeClr>
            </a:glow>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July 26 -28,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Malvern Retreat House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lumMod val="75000"/>
                  </a:srgbClr>
                </a:solidFill>
                <a:effectLst/>
                <a:uLnTx/>
                <a:uFillTx/>
                <a:latin typeface="Century Gothic" panose="020B0502020202020204" pitchFamily="34" charset="0"/>
                <a:ea typeface="+mn-ea"/>
                <a:cs typeface="+mn-cs"/>
              </a:rPr>
              <a:t>Malvern PA</a:t>
            </a:r>
          </a:p>
        </p:txBody>
      </p:sp>
      <p:sp>
        <p:nvSpPr>
          <p:cNvPr id="13" name="Rectangle 12"/>
          <p:cNvSpPr/>
          <p:nvPr/>
        </p:nvSpPr>
        <p:spPr>
          <a:xfrm>
            <a:off x="62177" y="2167129"/>
            <a:ext cx="9144000" cy="46166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0"/>
                <a:solidFill>
                  <a:prstClr val="white"/>
                </a:solidFill>
                <a:effectLst>
                  <a:outerShdw blurRad="38100" dist="38100" dir="2700000" algn="tl">
                    <a:srgbClr val="000000">
                      <a:alpha val="43137"/>
                    </a:srgbClr>
                  </a:outerShdw>
                </a:effectLst>
                <a:uLnTx/>
                <a:uFillTx/>
                <a:latin typeface="Calibri" panose="020F0502020204030204"/>
                <a:ea typeface="+mn-ea"/>
                <a:cs typeface="+mn-cs"/>
              </a:rPr>
              <a:t>  As for me and my household, we will serve the Lord: </a:t>
            </a:r>
            <a:r>
              <a:rPr kumimoji="0" lang="en-US" sz="2400" b="1" i="0" u="none" strike="noStrike" kern="1200" cap="none" spc="-150" normalizeH="0" baseline="0" noProof="0" dirty="0">
                <a:ln w="0"/>
                <a:solidFill>
                  <a:prstClr val="white"/>
                </a:solidFill>
                <a:effectLst>
                  <a:outerShdw blurRad="38100" dist="38100" dir="2700000" algn="tl">
                    <a:srgbClr val="000000">
                      <a:alpha val="43137"/>
                    </a:srgbClr>
                  </a:outerShdw>
                </a:effectLst>
                <a:uLnTx/>
                <a:uFillTx/>
                <a:latin typeface="Calibri" panose="020F0502020204030204"/>
                <a:ea typeface="+mn-ea"/>
                <a:cs typeface="+mn-cs"/>
              </a:rPr>
              <a:t>Joshua 24:15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98278" y="6325166"/>
            <a:ext cx="376817" cy="374505"/>
          </a:xfrm>
          <a:prstGeom prst="rect">
            <a:avLst/>
          </a:prstGeom>
        </p:spPr>
      </p:pic>
      <p:sp>
        <p:nvSpPr>
          <p:cNvPr id="2" name="Rectangle 1"/>
          <p:cNvSpPr/>
          <p:nvPr/>
        </p:nvSpPr>
        <p:spPr>
          <a:xfrm>
            <a:off x="317710" y="1042411"/>
            <a:ext cx="7713971" cy="14465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rPr>
              <a:t>ENCOUNTER</a:t>
            </a:r>
            <a:r>
              <a:rPr kumimoji="0" lang="en-US" sz="44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rPr>
              <a:t> </a:t>
            </a:r>
            <a:r>
              <a:rPr kumimoji="0" lang="en-US" sz="88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rPr>
              <a:t>26</a:t>
            </a:r>
            <a:endParaRPr kumimoji="0" lang="en-US" sz="7200" b="0" i="0" u="none" strike="noStrike" kern="1200" cap="none" spc="50" normalizeH="0" baseline="0" noProof="0" dirty="0">
              <a:ln w="0"/>
              <a:solidFill>
                <a:srgbClr val="FFFF00"/>
              </a:solidFill>
              <a:effectLst>
                <a:outerShdw blurRad="50800" dist="114300" dir="12000000" algn="ctr" rotWithShape="0">
                  <a:srgbClr val="000000">
                    <a:alpha val="43137"/>
                  </a:srgbClr>
                </a:outerShdw>
              </a:effectLst>
              <a:uLnTx/>
              <a:uFillTx/>
              <a:latin typeface="Papyrus" panose="03070502060502030205" pitchFamily="66" charset="0"/>
              <a:ea typeface="+mn-ea"/>
              <a:cs typeface="+mn-cs"/>
            </a:endParaRPr>
          </a:p>
        </p:txBody>
      </p:sp>
      <p:sp>
        <p:nvSpPr>
          <p:cNvPr id="3" name="Rectangle 2">
            <a:extLst>
              <a:ext uri="{FF2B5EF4-FFF2-40B4-BE49-F238E27FC236}">
                <a16:creationId xmlns:a16="http://schemas.microsoft.com/office/drawing/2014/main" id="{D9A70C44-649F-4262-BE40-AB5DBAB22F61}"/>
              </a:ext>
            </a:extLst>
          </p:cNvPr>
          <p:cNvSpPr/>
          <p:nvPr/>
        </p:nvSpPr>
        <p:spPr>
          <a:xfrm>
            <a:off x="2843357" y="5681422"/>
            <a:ext cx="5586016"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Contacts: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rPr>
              <a:t>Mike and Emma Pepino, Ed and Susan </a:t>
            </a:r>
            <a:r>
              <a:rPr kumimoji="0" lang="en-US" sz="2400" b="0" i="0" u="none" strike="noStrike" kern="1200" cap="none" spc="0" normalizeH="0" baseline="0" noProof="0" dirty="0" err="1">
                <a:ln>
                  <a:noFill/>
                </a:ln>
                <a:solidFill>
                  <a:srgbClr val="FFFF00"/>
                </a:solidFill>
                <a:effectLst/>
                <a:uLnTx/>
                <a:uFillTx/>
                <a:latin typeface="Calibri" panose="020F0502020204030204"/>
                <a:ea typeface="+mn-ea"/>
                <a:cs typeface="+mn-cs"/>
              </a:rPr>
              <a:t>Fabe</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92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21000" decel="24000" fill="remove" grpId="0" nodeType="afterEffect">
                                  <p:stCondLst>
                                    <p:cond delay="0"/>
                                  </p:stCondLst>
                                  <p:endCondLst>
                                    <p:cond evt="onNext" delay="0">
                                      <p:tgtEl>
                                        <p:sldTgt/>
                                      </p:tgtEl>
                                    </p:cond>
                                  </p:endCondLst>
                                  <p:childTnLst>
                                    <p:animMotion origin="layout" path="M 0.95104 -0.00278 L -0.95104 0.00277 " pathEditMode="relative" rAng="0" ptsTypes="AA">
                                      <p:cBhvr>
                                        <p:cTn id="6" dur="20000" fill="hold"/>
                                        <p:tgtEl>
                                          <p:spTgt spid="13"/>
                                        </p:tgtEl>
                                        <p:attrNameLst>
                                          <p:attrName>ppt_x</p:attrName>
                                          <p:attrName>ppt_y</p:attrName>
                                        </p:attrNameLst>
                                      </p:cBhvr>
                                      <p:rCtr x="-95104"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S030008830">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alloons">
  <a:themeElements>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Custom 1">
      <a:dk1>
        <a:srgbClr val="8D1BFF"/>
      </a:dk1>
      <a:lt1>
        <a:srgbClr val="300061"/>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8D1BF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DE484012506E4086306D44C0C34A71" ma:contentTypeVersion="2" ma:contentTypeDescription="Create a new document." ma:contentTypeScope="" ma:versionID="4059984221159a012232b179095c4890">
  <xsd:schema xmlns:xsd="http://www.w3.org/2001/XMLSchema" xmlns:xs="http://www.w3.org/2001/XMLSchema" xmlns:p="http://schemas.microsoft.com/office/2006/metadata/properties" xmlns:ns2="e18fa9b5-5772-4b1e-924d-5642982b1f26" targetNamespace="http://schemas.microsoft.com/office/2006/metadata/properties" ma:root="true" ma:fieldsID="0e71246bb8611da5674ef7aab194663a" ns2:_="">
    <xsd:import namespace="e18fa9b5-5772-4b1e-924d-5642982b1f26"/>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8fa9b5-5772-4b1e-924d-5642982b1f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AA030F-3933-41F8-A26D-E8F91C64C3A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e18fa9b5-5772-4b1e-924d-5642982b1f26"/>
    <ds:schemaRef ds:uri="http://www.w3.org/XML/1998/namespace"/>
    <ds:schemaRef ds:uri="http://purl.org/dc/dcmitype/"/>
  </ds:schemaRefs>
</ds:datastoreItem>
</file>

<file path=customXml/itemProps2.xml><?xml version="1.0" encoding="utf-8"?>
<ds:datastoreItem xmlns:ds="http://schemas.openxmlformats.org/officeDocument/2006/customXml" ds:itemID="{DE24A6AC-7620-462C-9B75-F65D90612771}">
  <ds:schemaRefs>
    <ds:schemaRef ds:uri="http://schemas.microsoft.com/sharepoint/v3/contenttype/forms"/>
  </ds:schemaRefs>
</ds:datastoreItem>
</file>

<file path=customXml/itemProps3.xml><?xml version="1.0" encoding="utf-8"?>
<ds:datastoreItem xmlns:ds="http://schemas.openxmlformats.org/officeDocument/2006/customXml" ds:itemID="{099FD5E3-5117-475D-8CCB-E3177E3AA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8fa9b5-5772-4b1e-924d-5642982b1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5611</TotalTime>
  <Words>394</Words>
  <Application>Microsoft Office PowerPoint</Application>
  <PresentationFormat>On-screen Show (4:3)</PresentationFormat>
  <Paragraphs>119</Paragraphs>
  <Slides>14</Slides>
  <Notes>14</Notes>
  <HiddenSlides>1</HiddenSlides>
  <MMClips>0</MMClips>
  <ScaleCrop>false</ScaleCrop>
  <HeadingPairs>
    <vt:vector size="6" baseType="variant">
      <vt:variant>
        <vt:lpstr>Fonts Used</vt:lpstr>
      </vt:variant>
      <vt:variant>
        <vt:i4>18</vt:i4>
      </vt:variant>
      <vt:variant>
        <vt:lpstr>Theme</vt:lpstr>
      </vt:variant>
      <vt:variant>
        <vt:i4>10</vt:i4>
      </vt:variant>
      <vt:variant>
        <vt:lpstr>Slide Titles</vt:lpstr>
      </vt:variant>
      <vt:variant>
        <vt:i4>14</vt:i4>
      </vt:variant>
    </vt:vector>
  </HeadingPairs>
  <TitlesOfParts>
    <vt:vector size="42" baseType="lpstr">
      <vt:lpstr>ＭＳ Ｐゴシック</vt:lpstr>
      <vt:lpstr>Arial</vt:lpstr>
      <vt:lpstr>Arial Narrow</vt:lpstr>
      <vt:lpstr>Arial Nova</vt:lpstr>
      <vt:lpstr>Book Antiqua</vt:lpstr>
      <vt:lpstr>Calibri</vt:lpstr>
      <vt:lpstr>Calibri Light</vt:lpstr>
      <vt:lpstr>Century Gothic</vt:lpstr>
      <vt:lpstr>Georgia</vt:lpstr>
      <vt:lpstr>Ink Free</vt:lpstr>
      <vt:lpstr>Lucida Sans</vt:lpstr>
      <vt:lpstr>Papyrus</vt:lpstr>
      <vt:lpstr>Tahoma</vt:lpstr>
      <vt:lpstr>Times New Roman</vt:lpstr>
      <vt:lpstr>Verdana</vt:lpstr>
      <vt:lpstr>Wingdings</vt:lpstr>
      <vt:lpstr>Wingdings 2</vt:lpstr>
      <vt:lpstr>Wingdings 3</vt:lpstr>
      <vt:lpstr>TS030008830</vt:lpstr>
      <vt:lpstr>1_Apex</vt:lpstr>
      <vt:lpstr>3_Apex</vt:lpstr>
      <vt:lpstr>3_Office Theme</vt:lpstr>
      <vt:lpstr>1_Office Theme</vt:lpstr>
      <vt:lpstr>2_Office Theme</vt:lpstr>
      <vt:lpstr>4_Office Theme</vt:lpstr>
      <vt:lpstr>Office Theme</vt:lpstr>
      <vt:lpstr>6_Office Theme</vt:lpstr>
      <vt:lpstr>Balloons</vt:lpstr>
      <vt:lpstr>PowerPoint Presentation</vt:lpstr>
      <vt:lpstr> God’s  Promise   for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Community Day  </vt:lpstr>
      <vt:lpstr>Family Colors</vt:lpstr>
      <vt:lpstr>PowerPoint Presentation</vt:lpstr>
      <vt:lpstr>ORDER</vt:lpstr>
      <vt:lpstr>DIRECTION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Ombrete</dc:creator>
  <cp:lastModifiedBy>Ben Ombrete</cp:lastModifiedBy>
  <cp:revision>40</cp:revision>
  <cp:lastPrinted>2019-06-07T19:55:26Z</cp:lastPrinted>
  <dcterms:created xsi:type="dcterms:W3CDTF">2019-05-03T13:46:13Z</dcterms:created>
  <dcterms:modified xsi:type="dcterms:W3CDTF">2019-06-28T17:00:17Z</dcterms:modified>
</cp:coreProperties>
</file>