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19"/>
  </p:notesMasterIdLst>
  <p:handoutMasterIdLst>
    <p:handoutMasterId r:id="rId20"/>
  </p:handoutMasterIdLst>
  <p:sldIdLst>
    <p:sldId id="258" r:id="rId9"/>
    <p:sldId id="650" r:id="rId10"/>
    <p:sldId id="257" r:id="rId11"/>
    <p:sldId id="256" r:id="rId12"/>
    <p:sldId id="752" r:id="rId13"/>
    <p:sldId id="750" r:id="rId14"/>
    <p:sldId id="705" r:id="rId15"/>
    <p:sldId id="666" r:id="rId16"/>
    <p:sldId id="714" r:id="rId17"/>
    <p:sldId id="74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5767" autoAdjust="0"/>
  </p:normalViewPr>
  <p:slideViewPr>
    <p:cSldViewPr snapToGrid="0">
      <p:cViewPr varScale="1">
        <p:scale>
          <a:sx n="84" d="100"/>
          <a:sy n="84" d="100"/>
        </p:scale>
        <p:origin x="15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save a seat on the BLD Newark bus that will go to the March for Life on January 18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please contact Ray Salmo at (732)766-1785 / raycsalmo@gmail.com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A3F6B-1E4E-49C3-982D-20FAF9DC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33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6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1/4/2019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1/4/2019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1/4/2019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5173-D843-4969-B281-7A2832F1847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2183" y="3429000"/>
            <a:ext cx="5928226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Jan. 4,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in front of a building&#10;&#10;Description generated with very high confidence">
            <a:extLst>
              <a:ext uri="{FF2B5EF4-FFF2-40B4-BE49-F238E27FC236}">
                <a16:creationId xmlns:a16="http://schemas.microsoft.com/office/drawing/2014/main" id="{D2501914-E8DE-4445-B0D8-C07480556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DB6A8-D71A-429B-A422-A64D59B2D98A}"/>
              </a:ext>
            </a:extLst>
          </p:cNvPr>
          <p:cNvSpPr/>
          <p:nvPr/>
        </p:nvSpPr>
        <p:spPr>
          <a:xfrm>
            <a:off x="0" y="612844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Please maintain REVERENCE </a:t>
            </a:r>
          </a:p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at all times while </a:t>
            </a:r>
          </a:p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 are still in the </a:t>
            </a:r>
          </a:p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House of God. </a:t>
            </a:r>
            <a:endParaRPr lang="en-US" sz="66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83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623" y="282583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460431"/>
            <a:ext cx="9144000" cy="41149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54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“…He shall rescue the poor when he cries out, and the afflicted when he has no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one to help him.”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Ps 72:12</a:t>
            </a:r>
            <a:endParaRPr lang="en-US" sz="10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3BF62-C8F7-4512-AABA-5C19CB0A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4169" cy="6858000"/>
          </a:xfrm>
          <a:prstGeom prst="rect">
            <a:avLst/>
          </a:prstGeom>
        </p:spPr>
      </p:pic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F96F086-7783-4470-8054-7A0D089EC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" y="1046399"/>
            <a:ext cx="4816717" cy="26752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6A39E9-2216-44FE-A241-A8191D495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64" y="4094205"/>
            <a:ext cx="1800456" cy="2980065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26F42A5-458D-497A-85D9-2E3044A3B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49" y="5959753"/>
            <a:ext cx="608873" cy="605137"/>
          </a:xfrm>
          <a:prstGeom prst="rect">
            <a:avLst/>
          </a:prstGeom>
        </p:spPr>
      </p:pic>
      <p:pic>
        <p:nvPicPr>
          <p:cNvPr id="25" name="Picture 2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3362E31-B1A2-45A2-8580-6823A80D5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7491">
            <a:off x="4728369" y="5516147"/>
            <a:ext cx="2442144" cy="1145530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851E4F15-0499-4A82-8F09-D066DA149A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7" y="683680"/>
            <a:ext cx="4290424" cy="607600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70FB3E-1456-4B7D-9477-8DFED070E528}"/>
              </a:ext>
            </a:extLst>
          </p:cNvPr>
          <p:cNvSpPr/>
          <p:nvPr/>
        </p:nvSpPr>
        <p:spPr>
          <a:xfrm>
            <a:off x="1225570" y="1456848"/>
            <a:ext cx="66928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-300" normalizeH="0" baseline="0" noProof="0" dirty="0">
                <a:ln w="0">
                  <a:solidFill>
                    <a:srgbClr val="4472C4">
                      <a:shade val="50000"/>
                    </a:srgbClr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 12,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BE458-3B2A-4527-8D9C-BF08276192AB}"/>
              </a:ext>
            </a:extLst>
          </p:cNvPr>
          <p:cNvSpPr/>
          <p:nvPr/>
        </p:nvSpPr>
        <p:spPr>
          <a:xfrm>
            <a:off x="350861" y="200996"/>
            <a:ext cx="86824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-300" normalizeH="0" baseline="0" noProof="0" dirty="0">
                <a:ln w="0">
                  <a:solidFill>
                    <a:srgbClr val="4472C4">
                      <a:shade val="50000"/>
                    </a:srgbClr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 THE DATE</a:t>
            </a:r>
          </a:p>
        </p:txBody>
      </p:sp>
      <p:pic>
        <p:nvPicPr>
          <p:cNvPr id="29" name="Picture 2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F105928-3BC6-4D64-A576-319406F8F5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70" y="4284903"/>
            <a:ext cx="3764640" cy="330017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CA25E06-3242-41ED-A604-AD629BEBB68B}"/>
              </a:ext>
            </a:extLst>
          </p:cNvPr>
          <p:cNvSpPr/>
          <p:nvPr/>
        </p:nvSpPr>
        <p:spPr>
          <a:xfrm>
            <a:off x="-120085" y="2838353"/>
            <a:ext cx="938416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-300" normalizeH="0" baseline="0" noProof="0" dirty="0">
                <a:ln w="0">
                  <a:solidFill>
                    <a:srgbClr val="4472C4">
                      <a:shade val="50000"/>
                    </a:srgbClr>
                  </a:solidFill>
                </a:ln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 Health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-300" normalizeH="0" baseline="0" noProof="0" dirty="0">
                <a:ln w="0">
                  <a:solidFill>
                    <a:srgbClr val="4472C4">
                      <a:shade val="50000"/>
                    </a:srgbClr>
                  </a:solidFill>
                </a:ln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Activities</a:t>
            </a:r>
          </a:p>
        </p:txBody>
      </p:sp>
    </p:spTree>
    <p:extLst>
      <p:ext uri="{BB962C8B-B14F-4D97-AF65-F5344CB8AC3E}">
        <p14:creationId xmlns:p14="http://schemas.microsoft.com/office/powerpoint/2010/main" val="385927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A1707398-3238-4559-B86E-C27AE3948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 b="20155"/>
          <a:stretch/>
        </p:blipFill>
        <p:spPr>
          <a:xfrm>
            <a:off x="0" y="1"/>
            <a:ext cx="9143999" cy="46085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A1D140-7DE3-4D7E-9F9F-9BB89583EE03}"/>
              </a:ext>
            </a:extLst>
          </p:cNvPr>
          <p:cNvSpPr/>
          <p:nvPr/>
        </p:nvSpPr>
        <p:spPr>
          <a:xfrm>
            <a:off x="437880" y="4608577"/>
            <a:ext cx="8268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Friday, January 18, 2019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Washington, DC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Contact: Ray Salmo at (732)766 -1785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raycsalmo@gmail.com</a:t>
            </a:r>
          </a:p>
        </p:txBody>
      </p:sp>
    </p:spTree>
    <p:extLst>
      <p:ext uri="{BB962C8B-B14F-4D97-AF65-F5344CB8AC3E}">
        <p14:creationId xmlns:p14="http://schemas.microsoft.com/office/powerpoint/2010/main" val="314579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generated with high confidence">
            <a:extLst>
              <a:ext uri="{FF2B5EF4-FFF2-40B4-BE49-F238E27FC236}">
                <a16:creationId xmlns:a16="http://schemas.microsoft.com/office/drawing/2014/main" id="{BF80B591-577D-460E-A5BC-771D9B157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79" b="18721"/>
          <a:stretch/>
        </p:blipFill>
        <p:spPr>
          <a:xfrm>
            <a:off x="1" y="1"/>
            <a:ext cx="9212366" cy="6857999"/>
          </a:xfrm>
          <a:prstGeom prst="rect">
            <a:avLst/>
          </a:prstGeom>
        </p:spPr>
      </p:pic>
      <p:pic>
        <p:nvPicPr>
          <p:cNvPr id="7" name="Picture 6" descr="A bird flying in the sky&#10;&#10;Description generated with high confidence">
            <a:extLst>
              <a:ext uri="{FF2B5EF4-FFF2-40B4-BE49-F238E27FC236}">
                <a16:creationId xmlns:a16="http://schemas.microsoft.com/office/drawing/2014/main" id="{42F3AE9F-0B67-4CF7-9B98-FFD8CEB39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7" y="-73992"/>
            <a:ext cx="6095433" cy="54348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76E9AC-7DE1-4C6E-A1E6-74D0C32F14B6}"/>
              </a:ext>
            </a:extLst>
          </p:cNvPr>
          <p:cNvSpPr/>
          <p:nvPr/>
        </p:nvSpPr>
        <p:spPr>
          <a:xfrm>
            <a:off x="519128" y="-73992"/>
            <a:ext cx="869323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-30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sz="16600" b="0" i="0" u="none" strike="noStrike" kern="1200" cap="none" spc="-300" normalizeH="0" baseline="0" noProof="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16600" b="0" i="0" u="none" strike="noStrike" kern="1200" cap="none" spc="-30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16600" b="0" i="0" u="none" strike="noStrike" kern="1200" cap="none" spc="-300" normalizeH="0" baseline="0" noProof="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16600" b="0" i="0" u="none" strike="noStrike" kern="1200" cap="none" spc="-30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rial" panose="020B0604020202020204" pitchFamily="34" charset="0"/>
              </a:rPr>
              <a:t> #</a:t>
            </a:r>
            <a:r>
              <a:rPr kumimoji="0" lang="en-US" sz="16600" b="0" i="0" u="none" strike="noStrike" kern="1200" cap="none" spc="-300" normalizeH="0" baseline="0" noProof="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3EC310-EBB1-403B-ABCA-813D4A094D6A}"/>
              </a:ext>
            </a:extLst>
          </p:cNvPr>
          <p:cNvSpPr/>
          <p:nvPr/>
        </p:nvSpPr>
        <p:spPr>
          <a:xfrm>
            <a:off x="3604948" y="2062104"/>
            <a:ext cx="5180393" cy="58477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Youth Life in the Spirit Seminar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2EABE6-C60B-4C70-B481-C3CA5BA650FB}"/>
              </a:ext>
            </a:extLst>
          </p:cNvPr>
          <p:cNvSpPr/>
          <p:nvPr/>
        </p:nvSpPr>
        <p:spPr>
          <a:xfrm>
            <a:off x="3683998" y="2317415"/>
            <a:ext cx="4572000" cy="13542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March 1-3,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Divine Mercy Auditorium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9753AF-F5AA-4B79-AD20-B0C7DE4657D9}"/>
              </a:ext>
            </a:extLst>
          </p:cNvPr>
          <p:cNvSpPr/>
          <p:nvPr/>
        </p:nvSpPr>
        <p:spPr>
          <a:xfrm>
            <a:off x="343012" y="4696386"/>
            <a:ext cx="693355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Mario and Carmen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Olazo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(732-951-2189)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William and Maria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Sumandal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(732-500-3988)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Archie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Lelet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Quevada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(732-910-7085)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address:   dyc@bldnewark.com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CBCD3A3-F0F2-4CCC-BEF6-4FC2345243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08" y="5952951"/>
            <a:ext cx="588385" cy="584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16F4C8-1749-48E7-BFE1-D419155EA0EC}"/>
              </a:ext>
            </a:extLst>
          </p:cNvPr>
          <p:cNvSpPr/>
          <p:nvPr/>
        </p:nvSpPr>
        <p:spPr>
          <a:xfrm>
            <a:off x="8074155" y="6457830"/>
            <a:ext cx="10698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164419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Jan. 11,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421670"/>
            <a:ext cx="9144000" cy="498145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“… pay him homage...”          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3200" b="1" spc="-300" dirty="0">
              <a:solidFill>
                <a:srgbClr val="FFFFFF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               Ps 72:11</a:t>
            </a:r>
            <a:endParaRPr lang="en-US" sz="1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9521" y="1547799"/>
            <a:ext cx="8954479" cy="4866277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809625" indent="-809625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000" b="1" spc="-150" dirty="0">
                <a:solidFill>
                  <a:srgbClr val="FFFFFF"/>
                </a:solidFill>
                <a:latin typeface="+mj-lt"/>
              </a:rPr>
              <a:t>Spend time in prayer, word reflection and worship regularly.</a:t>
            </a:r>
          </a:p>
          <a:p>
            <a:pPr marL="809625" indent="-809625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000" b="1" spc="-150" dirty="0">
                <a:solidFill>
                  <a:srgbClr val="FFFFFF"/>
                </a:solidFill>
                <a:latin typeface="+mj-lt"/>
              </a:rPr>
              <a:t>Share your spiritual gifts with others.</a:t>
            </a:r>
          </a:p>
          <a:p>
            <a:pPr marL="809625" indent="-809625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000" b="1" spc="-150" dirty="0">
                <a:solidFill>
                  <a:srgbClr val="FFFFFF"/>
                </a:solidFill>
                <a:latin typeface="+mj-lt"/>
              </a:rPr>
              <a:t>Be generous in your tithes and love offering.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47580</TotalTime>
  <Words>225</Words>
  <Application>Microsoft Office PowerPoint</Application>
  <PresentationFormat>On-screen Show (4:3)</PresentationFormat>
  <Paragraphs>54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ＭＳ Ｐゴシック</vt:lpstr>
      <vt:lpstr>Arial</vt:lpstr>
      <vt:lpstr>Berlin Sans FB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2394</cp:revision>
  <cp:lastPrinted>2018-11-09T20:27:48Z</cp:lastPrinted>
  <dcterms:created xsi:type="dcterms:W3CDTF">2012-02-27T22:14:55Z</dcterms:created>
  <dcterms:modified xsi:type="dcterms:W3CDTF">2019-01-04T15:31:28Z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