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19"/>
  </p:notesMasterIdLst>
  <p:handoutMasterIdLst>
    <p:handoutMasterId r:id="rId20"/>
  </p:handoutMasterIdLst>
  <p:sldIdLst>
    <p:sldId id="258" r:id="rId9"/>
    <p:sldId id="650" r:id="rId10"/>
    <p:sldId id="257" r:id="rId11"/>
    <p:sldId id="751" r:id="rId12"/>
    <p:sldId id="722" r:id="rId13"/>
    <p:sldId id="750" r:id="rId14"/>
    <p:sldId id="705" r:id="rId15"/>
    <p:sldId id="666" r:id="rId16"/>
    <p:sldId id="714" r:id="rId17"/>
    <p:sldId id="749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85721-D9BC-4C04-8C6A-B2DF956FF308}" v="14" dt="2019-02-01T18:51:41.6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5767" autoAdjust="0"/>
  </p:normalViewPr>
  <p:slideViewPr>
    <p:cSldViewPr snapToGrid="0">
      <p:cViewPr varScale="1">
        <p:scale>
          <a:sx n="84" d="100"/>
          <a:sy n="84" d="100"/>
        </p:scale>
        <p:origin x="15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Ombrete" userId="cb05ccde-9421-41fa-a405-cbd79cdec72a" providerId="ADAL" clId="{9F085721-D9BC-4C04-8C6A-B2DF956FF308}"/>
    <pc:docChg chg="custSel modSld">
      <pc:chgData name="Ben Ombrete" userId="cb05ccde-9421-41fa-a405-cbd79cdec72a" providerId="ADAL" clId="{9F085721-D9BC-4C04-8C6A-B2DF956FF308}" dt="2019-02-01T18:51:41.685" v="12" actId="1076"/>
      <pc:docMkLst>
        <pc:docMk/>
      </pc:docMkLst>
      <pc:sldChg chg="modSp">
        <pc:chgData name="Ben Ombrete" userId="cb05ccde-9421-41fa-a405-cbd79cdec72a" providerId="ADAL" clId="{9F085721-D9BC-4C04-8C6A-B2DF956FF308}" dt="2019-02-01T18:51:41.685" v="12" actId="1076"/>
        <pc:sldMkLst>
          <pc:docMk/>
          <pc:sldMk cId="3355969307" sldId="750"/>
        </pc:sldMkLst>
        <pc:spChg chg="mod">
          <ac:chgData name="Ben Ombrete" userId="cb05ccde-9421-41fa-a405-cbd79cdec72a" providerId="ADAL" clId="{9F085721-D9BC-4C04-8C6A-B2DF956FF308}" dt="2019-02-01T18:51:29.265" v="11" actId="14100"/>
          <ac:spMkLst>
            <pc:docMk/>
            <pc:sldMk cId="3355969307" sldId="750"/>
            <ac:spMk id="8" creationId="{CD222E1C-8A2F-4DF4-950F-225281C14A42}"/>
          </ac:spMkLst>
        </pc:spChg>
        <pc:spChg chg="mod">
          <ac:chgData name="Ben Ombrete" userId="cb05ccde-9421-41fa-a405-cbd79cdec72a" providerId="ADAL" clId="{9F085721-D9BC-4C04-8C6A-B2DF956FF308}" dt="2019-02-01T18:51:41.685" v="12" actId="1076"/>
          <ac:spMkLst>
            <pc:docMk/>
            <pc:sldMk cId="3355969307" sldId="750"/>
            <ac:spMk id="11" creationId="{A5C5DA22-0E29-452D-BD20-7C3EEA5C3A16}"/>
          </ac:spMkLst>
        </pc:spChg>
      </pc:sldChg>
      <pc:sldChg chg="delSp modSp delAnim">
        <pc:chgData name="Ben Ombrete" userId="cb05ccde-9421-41fa-a405-cbd79cdec72a" providerId="ADAL" clId="{9F085721-D9BC-4C04-8C6A-B2DF956FF308}" dt="2019-02-01T18:49:25.675" v="5" actId="20577"/>
        <pc:sldMkLst>
          <pc:docMk/>
          <pc:sldMk cId="2737030640" sldId="751"/>
        </pc:sldMkLst>
        <pc:spChg chg="del">
          <ac:chgData name="Ben Ombrete" userId="cb05ccde-9421-41fa-a405-cbd79cdec72a" providerId="ADAL" clId="{9F085721-D9BC-4C04-8C6A-B2DF956FF308}" dt="2019-02-01T18:49:12.702" v="0" actId="478"/>
          <ac:spMkLst>
            <pc:docMk/>
            <pc:sldMk cId="2737030640" sldId="751"/>
            <ac:spMk id="3" creationId="{3F34472E-4E92-46EB-9646-714097C87839}"/>
          </ac:spMkLst>
        </pc:spChg>
        <pc:spChg chg="mod">
          <ac:chgData name="Ben Ombrete" userId="cb05ccde-9421-41fa-a405-cbd79cdec72a" providerId="ADAL" clId="{9F085721-D9BC-4C04-8C6A-B2DF956FF308}" dt="2019-02-01T18:49:25.675" v="5" actId="20577"/>
          <ac:spMkLst>
            <pc:docMk/>
            <pc:sldMk cId="2737030640" sldId="751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inclement weather, teachings for tomorrow is cancelled.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516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74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6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1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1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4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0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5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4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5173-D843-4969-B281-7A2832F1847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0925" y="3429000"/>
            <a:ext cx="599074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Feb. 1,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in front of a building&#10;&#10;Description generated with very high confidence">
            <a:extLst>
              <a:ext uri="{FF2B5EF4-FFF2-40B4-BE49-F238E27FC236}">
                <a16:creationId xmlns:a16="http://schemas.microsoft.com/office/drawing/2014/main" id="{D2501914-E8DE-4445-B0D8-C07480556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CDB6A8-D71A-429B-A422-A64D59B2D98A}"/>
              </a:ext>
            </a:extLst>
          </p:cNvPr>
          <p:cNvSpPr/>
          <p:nvPr/>
        </p:nvSpPr>
        <p:spPr>
          <a:xfrm>
            <a:off x="0" y="612844"/>
            <a:ext cx="9144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Please maintain REVERENCE </a:t>
            </a:r>
          </a:p>
          <a:p>
            <a:pPr algn="ctr"/>
            <a:r>
              <a:rPr lang="en-US" sz="7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at all times while </a:t>
            </a:r>
          </a:p>
          <a:p>
            <a:pPr algn="ctr"/>
            <a:r>
              <a:rPr lang="en-US" sz="7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 are still in the </a:t>
            </a:r>
          </a:p>
          <a:p>
            <a:pPr algn="ctr"/>
            <a:r>
              <a:rPr lang="en-US" sz="7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House of God. </a:t>
            </a:r>
            <a:endParaRPr lang="en-US" sz="66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83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1" y="2654835"/>
            <a:ext cx="9144000" cy="41149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8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“…I am with you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8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 deliver you.”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48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</a:t>
            </a:r>
            <a:r>
              <a:rPr lang="en-US" sz="4800" b="1" spc="-150" dirty="0" err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</a:t>
            </a:r>
            <a:r>
              <a:rPr lang="en-US" sz="48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1:19b</a:t>
            </a:r>
            <a:endParaRPr lang="en-US" sz="8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620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8745" y="4885176"/>
            <a:ext cx="65004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Feb. 2, 2019,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380F8E-4242-4596-84CB-9CDC44F2B6B8}"/>
              </a:ext>
            </a:extLst>
          </p:cNvPr>
          <p:cNvSpPr/>
          <p:nvPr/>
        </p:nvSpPr>
        <p:spPr>
          <a:xfrm>
            <a:off x="0" y="1860282"/>
            <a:ext cx="9144001" cy="3447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NCR/GIP 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–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ME 47,49,50 / </a:t>
            </a:r>
          </a:p>
          <a:p>
            <a:pPr marL="2778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                              SPE 20 / SE 38</a:t>
            </a:r>
          </a:p>
          <a:p>
            <a:pPr marL="735013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CMP II, Part 1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-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1- 48 / ME48</a:t>
            </a:r>
          </a:p>
          <a:p>
            <a:pPr marL="2778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                                / SPE 19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</a:t>
            </a:r>
            <a:endParaRPr kumimoji="0" lang="en-US" sz="4800" b="1" i="0" u="none" strike="noStrike" kern="0" cap="none" spc="-15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3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269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84537" y="1991819"/>
            <a:ext cx="9513073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lvl="0" indent="-2936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Bible Seminar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- </a:t>
            </a:r>
            <a:r>
              <a:rPr lang="en-US" sz="36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1- 50/ ME 47, 49,       </a:t>
            </a: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50/ SPE 20</a:t>
            </a:r>
          </a:p>
          <a:p>
            <a:pPr marL="571500" indent="-2936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CMP 2 Part II - </a:t>
            </a:r>
            <a:r>
              <a:rPr lang="en-US" sz="36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1- 48 / ME 48 /SPE 19</a:t>
            </a:r>
          </a:p>
          <a:p>
            <a:pPr marL="457200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</a:t>
            </a: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sz="36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8784" y="4603693"/>
            <a:ext cx="6782626" cy="1446550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Feb. 16, 2019,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Classrooms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B329C-94AD-4444-B9B1-4796ADB69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063"/>
          </a:xfrm>
          <a:prstGeom prst="rect">
            <a:avLst/>
          </a:prstGeom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340EFA7-7289-4DB4-A29D-21C02FC21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86" y="5014644"/>
            <a:ext cx="1258844" cy="12511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22E1C-8A2F-4DF4-950F-225281C14A42}"/>
              </a:ext>
            </a:extLst>
          </p:cNvPr>
          <p:cNvSpPr/>
          <p:nvPr/>
        </p:nvSpPr>
        <p:spPr>
          <a:xfrm>
            <a:off x="0" y="63357"/>
            <a:ext cx="9144000" cy="2554545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Marriage </a:t>
            </a:r>
            <a:r>
              <a:rPr lang="en-US" sz="8000" b="1" i="1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Encounter </a:t>
            </a:r>
          </a:p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Weekend 52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D92E7-E123-4018-BEFB-C2A00C62C4CC}"/>
              </a:ext>
            </a:extLst>
          </p:cNvPr>
          <p:cNvSpPr/>
          <p:nvPr/>
        </p:nvSpPr>
        <p:spPr>
          <a:xfrm>
            <a:off x="0" y="4409098"/>
            <a:ext cx="5007429" cy="1231106"/>
          </a:xfrm>
          <a:prstGeom prst="rect">
            <a:avLst/>
          </a:prstGeom>
          <a:solidFill>
            <a:schemeClr val="accent6">
              <a:lumMod val="75000"/>
              <a:alpha val="52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I hold you in my heart, for we have shared together God’s blessing.</a:t>
            </a:r>
          </a:p>
          <a:p>
            <a:pPr algn="ctr"/>
            <a:r>
              <a:rPr lang="en-US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                                                     Philippians 1:7</a:t>
            </a:r>
            <a:endParaRPr lang="en-US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1EC52-4C1B-4D4E-A88F-DF9C5D4954CD}"/>
              </a:ext>
            </a:extLst>
          </p:cNvPr>
          <p:cNvSpPr/>
          <p:nvPr/>
        </p:nvSpPr>
        <p:spPr>
          <a:xfrm>
            <a:off x="7167185" y="6265765"/>
            <a:ext cx="1691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BLD Newark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5DA22-0E29-452D-BD20-7C3EEA5C3A16}"/>
              </a:ext>
            </a:extLst>
          </p:cNvPr>
          <p:cNvSpPr/>
          <p:nvPr/>
        </p:nvSpPr>
        <p:spPr>
          <a:xfrm>
            <a:off x="1162755" y="2474644"/>
            <a:ext cx="68184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18</a:t>
            </a:r>
            <a:r>
              <a:rPr lang="en-US" sz="3200" i="1" cap="none" spc="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-19</a:t>
            </a:r>
            <a:r>
              <a:rPr lang="en-US" sz="3200" i="1" cap="none" spc="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of May 2019</a:t>
            </a:r>
            <a:r>
              <a:rPr lang="en-US" sz="28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</a:t>
            </a:r>
          </a:p>
          <a:p>
            <a:pPr algn="ctr"/>
            <a:r>
              <a:rPr lang="en-US" sz="3200" i="1" cap="none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S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acred Heart Center, Newton, New Jersey</a:t>
            </a:r>
            <a:endParaRPr lang="en-US" sz="3200" i="1" cap="none" dirty="0">
              <a:ln w="0"/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962827-DD99-4BA7-B27C-C67A4494E5E1}"/>
              </a:ext>
            </a:extLst>
          </p:cNvPr>
          <p:cNvSpPr/>
          <p:nvPr/>
        </p:nvSpPr>
        <p:spPr>
          <a:xfrm>
            <a:off x="32057" y="6295317"/>
            <a:ext cx="50074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Please contact </a:t>
            </a:r>
            <a:r>
              <a:rPr lang="en-US" sz="24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mla@bldnewark.com</a:t>
            </a:r>
          </a:p>
        </p:txBody>
      </p:sp>
    </p:spTree>
    <p:extLst>
      <p:ext uri="{BB962C8B-B14F-4D97-AF65-F5344CB8AC3E}">
        <p14:creationId xmlns:p14="http://schemas.microsoft.com/office/powerpoint/2010/main" val="335596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Feb. 8,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24440"/>
            <a:ext cx="9144000" cy="498145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solidFill>
                  <a:srgbClr val="FFFFFF"/>
                </a:solidFill>
                <a:latin typeface="+mj-lt"/>
              </a:rPr>
              <a:t>“…stand up and tell them all that I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solidFill>
                  <a:srgbClr val="FFFFFF"/>
                </a:solidFill>
                <a:latin typeface="+mj-lt"/>
              </a:rPr>
              <a:t>command you.”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                  </a:t>
            </a:r>
            <a:r>
              <a:rPr lang="en-US" sz="4800" b="1" spc="-300" dirty="0" err="1">
                <a:solidFill>
                  <a:srgbClr val="FFFFFF"/>
                </a:solidFill>
                <a:latin typeface="+mj-lt"/>
              </a:rPr>
              <a:t>Jer</a:t>
            </a: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 1:17a</a:t>
            </a:r>
            <a:endParaRPr lang="en-US" sz="1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4760" y="1705009"/>
            <a:ext cx="8954479" cy="4866277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tabLst>
                <a:tab pos="750888" algn="l"/>
              </a:tabLst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Actively participate in the social teachings of the church especially the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  right to Life.</a:t>
            </a:r>
          </a:p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AutoNum type="arabicPeriod" startAt="2"/>
              <a:tabLst>
                <a:tab pos="750888" algn="l"/>
              </a:tabLst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Be bold in sharing your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  faith with others.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e18fa9b5-5772-4b1e-924d-5642982b1f2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48332</TotalTime>
  <Words>250</Words>
  <Application>Microsoft Office PowerPoint</Application>
  <PresentationFormat>On-screen Show (4:3)</PresentationFormat>
  <Paragraphs>59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Batang</vt:lpstr>
      <vt:lpstr>ＭＳ Ｐゴシック</vt:lpstr>
      <vt:lpstr>Arial</vt:lpstr>
      <vt:lpstr>Bell MT</vt:lpstr>
      <vt:lpstr>Book Antiqua</vt:lpstr>
      <vt:lpstr>Calibri</vt:lpstr>
      <vt:lpstr>Calibri Light</vt:lpstr>
      <vt:lpstr>Calisto MT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PowerPoint Presentation</vt:lpstr>
      <vt:lpstr> God’s  Promise   for the week</vt:lpstr>
      <vt:lpstr>PowerPoint Presentation</vt:lpstr>
      <vt:lpstr>TEACHINGS</vt:lpstr>
      <vt:lpstr>TEACHINGS</vt:lpstr>
      <vt:lpstr>PowerPoint Presentation</vt:lpstr>
      <vt:lpstr>PowerPoint Presentation</vt:lpstr>
      <vt:lpstr>ORDER</vt:lpstr>
      <vt:lpstr>DIRECTIONS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2425</cp:revision>
  <cp:lastPrinted>2018-11-09T20:27:48Z</cp:lastPrinted>
  <dcterms:created xsi:type="dcterms:W3CDTF">2012-02-27T22:14:55Z</dcterms:created>
  <dcterms:modified xsi:type="dcterms:W3CDTF">2019-02-01T18:51:50Z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