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75" r:id="rId4"/>
    <p:sldMasterId id="2147486878" r:id="rId5"/>
    <p:sldMasterId id="2147487011" r:id="rId6"/>
    <p:sldMasterId id="2147487125" r:id="rId7"/>
    <p:sldMasterId id="2147487251" r:id="rId8"/>
    <p:sldMasterId id="2147487263" r:id="rId9"/>
    <p:sldMasterId id="2147487281" r:id="rId10"/>
    <p:sldMasterId id="2147487293" r:id="rId11"/>
  </p:sldMasterIdLst>
  <p:notesMasterIdLst>
    <p:notesMasterId r:id="rId23"/>
  </p:notesMasterIdLst>
  <p:handoutMasterIdLst>
    <p:handoutMasterId r:id="rId24"/>
  </p:handoutMasterIdLst>
  <p:sldIdLst>
    <p:sldId id="258" r:id="rId12"/>
    <p:sldId id="650" r:id="rId13"/>
    <p:sldId id="257" r:id="rId14"/>
    <p:sldId id="747" r:id="rId15"/>
    <p:sldId id="748" r:id="rId16"/>
    <p:sldId id="746" r:id="rId17"/>
    <p:sldId id="261" r:id="rId18"/>
    <p:sldId id="705" r:id="rId19"/>
    <p:sldId id="717" r:id="rId20"/>
    <p:sldId id="666" r:id="rId21"/>
    <p:sldId id="714"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Book Antiqua" pitchFamily="18" charset="0"/>
        <a:ea typeface="+mn-ea"/>
        <a:cs typeface="Arial" charset="0"/>
      </a:defRPr>
    </a:lvl1pPr>
    <a:lvl2pPr marL="455613" indent="1588" algn="l" rtl="0" fontAlgn="base">
      <a:spcBef>
        <a:spcPct val="0"/>
      </a:spcBef>
      <a:spcAft>
        <a:spcPct val="0"/>
      </a:spcAft>
      <a:defRPr kern="1200">
        <a:solidFill>
          <a:schemeClr val="tx1"/>
        </a:solidFill>
        <a:latin typeface="Book Antiqua" pitchFamily="18" charset="0"/>
        <a:ea typeface="+mn-ea"/>
        <a:cs typeface="Arial" charset="0"/>
      </a:defRPr>
    </a:lvl2pPr>
    <a:lvl3pPr marL="912813" indent="1588" algn="l" rtl="0" fontAlgn="base">
      <a:spcBef>
        <a:spcPct val="0"/>
      </a:spcBef>
      <a:spcAft>
        <a:spcPct val="0"/>
      </a:spcAft>
      <a:defRPr kern="1200">
        <a:solidFill>
          <a:schemeClr val="tx1"/>
        </a:solidFill>
        <a:latin typeface="Book Antiqua" pitchFamily="18" charset="0"/>
        <a:ea typeface="+mn-ea"/>
        <a:cs typeface="Arial" charset="0"/>
      </a:defRPr>
    </a:lvl3pPr>
    <a:lvl4pPr marL="1370013" indent="1588" algn="l" rtl="0" fontAlgn="base">
      <a:spcBef>
        <a:spcPct val="0"/>
      </a:spcBef>
      <a:spcAft>
        <a:spcPct val="0"/>
      </a:spcAft>
      <a:defRPr kern="1200">
        <a:solidFill>
          <a:schemeClr val="tx1"/>
        </a:solidFill>
        <a:latin typeface="Book Antiqua" pitchFamily="18" charset="0"/>
        <a:ea typeface="+mn-ea"/>
        <a:cs typeface="Arial" charset="0"/>
      </a:defRPr>
    </a:lvl4pPr>
    <a:lvl5pPr marL="1827213" indent="1588" algn="l" rtl="0" fontAlgn="base">
      <a:spcBef>
        <a:spcPct val="0"/>
      </a:spcBef>
      <a:spcAft>
        <a:spcPct val="0"/>
      </a:spcAft>
      <a:defRPr kern="1200">
        <a:solidFill>
          <a:schemeClr val="tx1"/>
        </a:solidFill>
        <a:latin typeface="Book Antiqua" pitchFamily="18" charset="0"/>
        <a:ea typeface="+mn-ea"/>
        <a:cs typeface="Arial" charset="0"/>
      </a:defRPr>
    </a:lvl5pPr>
    <a:lvl6pPr marL="2286000" algn="l" defTabSz="914400" rtl="0" eaLnBrk="1" latinLnBrk="0" hangingPunct="1">
      <a:defRPr kern="1200">
        <a:solidFill>
          <a:schemeClr val="tx1"/>
        </a:solidFill>
        <a:latin typeface="Book Antiqua" pitchFamily="18" charset="0"/>
        <a:ea typeface="+mn-ea"/>
        <a:cs typeface="Arial" charset="0"/>
      </a:defRPr>
    </a:lvl6pPr>
    <a:lvl7pPr marL="2743200" algn="l" defTabSz="914400" rtl="0" eaLnBrk="1" latinLnBrk="0" hangingPunct="1">
      <a:defRPr kern="1200">
        <a:solidFill>
          <a:schemeClr val="tx1"/>
        </a:solidFill>
        <a:latin typeface="Book Antiqua" pitchFamily="18" charset="0"/>
        <a:ea typeface="+mn-ea"/>
        <a:cs typeface="Arial" charset="0"/>
      </a:defRPr>
    </a:lvl7pPr>
    <a:lvl8pPr marL="3200400" algn="l" defTabSz="914400" rtl="0" eaLnBrk="1" latinLnBrk="0" hangingPunct="1">
      <a:defRPr kern="1200">
        <a:solidFill>
          <a:schemeClr val="tx1"/>
        </a:solidFill>
        <a:latin typeface="Book Antiqua" pitchFamily="18" charset="0"/>
        <a:ea typeface="+mn-ea"/>
        <a:cs typeface="Arial" charset="0"/>
      </a:defRPr>
    </a:lvl8pPr>
    <a:lvl9pPr marL="3657600" algn="l" defTabSz="914400" rtl="0" eaLnBrk="1" latinLnBrk="0" hangingPunct="1">
      <a:defRPr kern="1200">
        <a:solidFill>
          <a:schemeClr val="tx1"/>
        </a:solidFill>
        <a:latin typeface="Book Antiqua"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FF"/>
    <a:srgbClr val="FF0000"/>
    <a:srgbClr val="258B2A"/>
    <a:srgbClr val="100E0F"/>
    <a:srgbClr val="FFFF66"/>
    <a:srgbClr val="CC6600"/>
    <a:srgbClr val="FF0066"/>
    <a:srgbClr val="000000"/>
    <a:srgbClr val="6D0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3308B9-4D6D-45D4-928E-5ADE86C07D89}" v="18" dt="2019-08-30T15:59:23.33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6" autoAdjust="0"/>
    <p:restoredTop sz="75767" autoAdjust="0"/>
  </p:normalViewPr>
  <p:slideViewPr>
    <p:cSldViewPr snapToGrid="0">
      <p:cViewPr varScale="1">
        <p:scale>
          <a:sx n="62" d="100"/>
          <a:sy n="62" d="100"/>
        </p:scale>
        <p:origin x="726"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7"/>
            <a:ext cx="3038155" cy="465369"/>
          </a:xfrm>
          <a:prstGeom prst="rect">
            <a:avLst/>
          </a:prstGeom>
        </p:spPr>
        <p:txBody>
          <a:bodyPr vert="horz" lIns="90304" tIns="45152" rIns="90304" bIns="45152" rtlCol="0"/>
          <a:lstStyle>
            <a:lvl1pPr algn="l">
              <a:defRPr sz="1200"/>
            </a:lvl1pPr>
          </a:lstStyle>
          <a:p>
            <a:endParaRPr lang="en-US"/>
          </a:p>
        </p:txBody>
      </p:sp>
      <p:sp>
        <p:nvSpPr>
          <p:cNvPr id="3" name="Date Placeholder 2"/>
          <p:cNvSpPr>
            <a:spLocks noGrp="1"/>
          </p:cNvSpPr>
          <p:nvPr>
            <p:ph type="dt" sz="quarter" idx="1"/>
          </p:nvPr>
        </p:nvSpPr>
        <p:spPr>
          <a:xfrm>
            <a:off x="3970677" y="7"/>
            <a:ext cx="3038155" cy="465369"/>
          </a:xfrm>
          <a:prstGeom prst="rect">
            <a:avLst/>
          </a:prstGeom>
        </p:spPr>
        <p:txBody>
          <a:bodyPr vert="horz" lIns="90304" tIns="45152" rIns="90304" bIns="45152" rtlCol="0"/>
          <a:lstStyle>
            <a:lvl1pPr algn="r">
              <a:defRPr sz="1200"/>
            </a:lvl1pPr>
          </a:lstStyle>
          <a:p>
            <a:fld id="{D907F00D-755A-4E71-8D76-4A63EC1DA1DB}" type="datetimeFigureOut">
              <a:rPr lang="en-US" smtClean="0"/>
              <a:t>8/30/2019</a:t>
            </a:fld>
            <a:endParaRPr lang="en-US"/>
          </a:p>
        </p:txBody>
      </p:sp>
      <p:sp>
        <p:nvSpPr>
          <p:cNvPr id="4" name="Footer Placeholder 3"/>
          <p:cNvSpPr>
            <a:spLocks noGrp="1"/>
          </p:cNvSpPr>
          <p:nvPr>
            <p:ph type="ftr" sz="quarter" idx="2"/>
          </p:nvPr>
        </p:nvSpPr>
        <p:spPr>
          <a:xfrm>
            <a:off x="7" y="8831035"/>
            <a:ext cx="3038155" cy="465369"/>
          </a:xfrm>
          <a:prstGeom prst="rect">
            <a:avLst/>
          </a:prstGeom>
        </p:spPr>
        <p:txBody>
          <a:bodyPr vert="horz" lIns="90304" tIns="45152" rIns="90304" bIns="45152" rtlCol="0" anchor="b"/>
          <a:lstStyle>
            <a:lvl1pPr algn="l">
              <a:defRPr sz="1200"/>
            </a:lvl1pPr>
          </a:lstStyle>
          <a:p>
            <a:endParaRPr lang="en-US"/>
          </a:p>
        </p:txBody>
      </p:sp>
      <p:sp>
        <p:nvSpPr>
          <p:cNvPr id="5" name="Slide Number Placeholder 4"/>
          <p:cNvSpPr>
            <a:spLocks noGrp="1"/>
          </p:cNvSpPr>
          <p:nvPr>
            <p:ph type="sldNum" sz="quarter" idx="3"/>
          </p:nvPr>
        </p:nvSpPr>
        <p:spPr>
          <a:xfrm>
            <a:off x="3970677" y="8831035"/>
            <a:ext cx="3038155" cy="465369"/>
          </a:xfrm>
          <a:prstGeom prst="rect">
            <a:avLst/>
          </a:prstGeom>
        </p:spPr>
        <p:txBody>
          <a:bodyPr vert="horz" lIns="90304" tIns="45152" rIns="90304" bIns="45152" rtlCol="0" anchor="b"/>
          <a:lstStyle>
            <a:lvl1pPr algn="r">
              <a:defRPr sz="1200"/>
            </a:lvl1pPr>
          </a:lstStyle>
          <a:p>
            <a:fld id="{BDF7F590-4F31-4F64-BB36-5952A45F6DC6}" type="slidenum">
              <a:rPr lang="en-US" smtClean="0"/>
              <a:t>‹#›</a:t>
            </a:fld>
            <a:endParaRPr lang="en-US"/>
          </a:p>
        </p:txBody>
      </p:sp>
    </p:spTree>
    <p:extLst>
      <p:ext uri="{BB962C8B-B14F-4D97-AF65-F5344CB8AC3E}">
        <p14:creationId xmlns:p14="http://schemas.microsoft.com/office/powerpoint/2010/main" val="3182041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5" cy="465138"/>
          </a:xfrm>
          <a:prstGeom prst="rect">
            <a:avLst/>
          </a:prstGeom>
        </p:spPr>
        <p:txBody>
          <a:bodyPr vert="horz" lIns="93017" tIns="46509" rIns="93017" bIns="4650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49" y="0"/>
            <a:ext cx="3038475" cy="465138"/>
          </a:xfrm>
          <a:prstGeom prst="rect">
            <a:avLst/>
          </a:prstGeom>
        </p:spPr>
        <p:txBody>
          <a:bodyPr vert="horz" lIns="93017" tIns="46509" rIns="93017" bIns="46509" rtlCol="0"/>
          <a:lstStyle>
            <a:lvl1pPr algn="r" fontAlgn="auto">
              <a:spcBef>
                <a:spcPts val="0"/>
              </a:spcBef>
              <a:spcAft>
                <a:spcPts val="0"/>
              </a:spcAft>
              <a:defRPr sz="1200">
                <a:latin typeface="+mn-lt"/>
                <a:cs typeface="+mn-cs"/>
              </a:defRPr>
            </a:lvl1pPr>
          </a:lstStyle>
          <a:p>
            <a:pPr>
              <a:defRPr/>
            </a:pPr>
            <a:fld id="{A158B3BB-8036-4502-B421-65D64AB828E0}" type="datetimeFigureOut">
              <a:rPr lang="en-US"/>
              <a:pPr>
                <a:defRPr/>
              </a:pPr>
              <a:t>8/30/2019</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017" tIns="46509" rIns="93017" bIns="46509" rtlCol="0" anchor="ctr"/>
          <a:lstStyle/>
          <a:p>
            <a:pPr lvl="0"/>
            <a:endParaRPr lang="en-US" noProof="0" dirty="0"/>
          </a:p>
        </p:txBody>
      </p:sp>
      <p:sp>
        <p:nvSpPr>
          <p:cNvPr id="5" name="Notes Placeholder 4"/>
          <p:cNvSpPr>
            <a:spLocks noGrp="1"/>
          </p:cNvSpPr>
          <p:nvPr>
            <p:ph type="body" sz="quarter" idx="3"/>
          </p:nvPr>
        </p:nvSpPr>
        <p:spPr>
          <a:xfrm>
            <a:off x="701681" y="4414838"/>
            <a:ext cx="5607050" cy="4184650"/>
          </a:xfrm>
          <a:prstGeom prst="rect">
            <a:avLst/>
          </a:prstGeom>
        </p:spPr>
        <p:txBody>
          <a:bodyPr vert="horz" lIns="93017" tIns="46509" rIns="93017" bIns="4650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6" y="8829675"/>
            <a:ext cx="3038475" cy="465138"/>
          </a:xfrm>
          <a:prstGeom prst="rect">
            <a:avLst/>
          </a:prstGeom>
        </p:spPr>
        <p:txBody>
          <a:bodyPr vert="horz" lIns="93017" tIns="46509" rIns="93017" bIns="4650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49" y="8829675"/>
            <a:ext cx="3038475" cy="465138"/>
          </a:xfrm>
          <a:prstGeom prst="rect">
            <a:avLst/>
          </a:prstGeom>
        </p:spPr>
        <p:txBody>
          <a:bodyPr vert="horz" lIns="93017" tIns="46509" rIns="93017" bIns="46509" rtlCol="0" anchor="b"/>
          <a:lstStyle>
            <a:lvl1pPr algn="r" fontAlgn="auto">
              <a:spcBef>
                <a:spcPts val="0"/>
              </a:spcBef>
              <a:spcAft>
                <a:spcPts val="0"/>
              </a:spcAft>
              <a:defRPr sz="1200">
                <a:latin typeface="+mn-lt"/>
                <a:cs typeface="+mn-cs"/>
              </a:defRPr>
            </a:lvl1pPr>
          </a:lstStyle>
          <a:p>
            <a:pPr>
              <a:defRPr/>
            </a:pPr>
            <a:fld id="{F1CD1860-3511-43C5-B73A-81CB751FCBD3}" type="slidenum">
              <a:rPr lang="en-US"/>
              <a:pPr>
                <a:defRPr/>
              </a:pPr>
              <a:t>‹#›</a:t>
            </a:fld>
            <a:endParaRPr lang="en-US" dirty="0"/>
          </a:p>
        </p:txBody>
      </p:sp>
    </p:spTree>
    <p:extLst>
      <p:ext uri="{BB962C8B-B14F-4D97-AF65-F5344CB8AC3E}">
        <p14:creationId xmlns:p14="http://schemas.microsoft.com/office/powerpoint/2010/main" val="3126319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674" algn="l" defTabSz="914269" rtl="0" eaLnBrk="1" latinLnBrk="0" hangingPunct="1">
      <a:defRPr sz="1200" kern="1200">
        <a:solidFill>
          <a:schemeClr val="tx1"/>
        </a:solidFill>
        <a:latin typeface="+mn-lt"/>
        <a:ea typeface="+mn-ea"/>
        <a:cs typeface="+mn-cs"/>
      </a:defRPr>
    </a:lvl6pPr>
    <a:lvl7pPr marL="2742809" algn="l" defTabSz="914269" rtl="0" eaLnBrk="1" latinLnBrk="0" hangingPunct="1">
      <a:defRPr sz="1200" kern="1200">
        <a:solidFill>
          <a:schemeClr val="tx1"/>
        </a:solidFill>
        <a:latin typeface="+mn-lt"/>
        <a:ea typeface="+mn-ea"/>
        <a:cs typeface="+mn-cs"/>
      </a:defRPr>
    </a:lvl7pPr>
    <a:lvl8pPr marL="3199944" algn="l" defTabSz="914269" rtl="0" eaLnBrk="1" latinLnBrk="0" hangingPunct="1">
      <a:defRPr sz="1200" kern="1200">
        <a:solidFill>
          <a:schemeClr val="tx1"/>
        </a:solidFill>
        <a:latin typeface="+mn-lt"/>
        <a:ea typeface="+mn-ea"/>
        <a:cs typeface="+mn-cs"/>
      </a:defRPr>
    </a:lvl8pPr>
    <a:lvl9pPr marL="3657078" algn="l" defTabSz="91426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BDFAC274-9239-47B5-A867-570603EF2FF8}" type="slidenum">
              <a:rPr lang="en-US" smtClean="0"/>
              <a:pPr>
                <a:defRPr/>
              </a:pPr>
              <a:t>1</a:t>
            </a:fld>
            <a:endParaRPr lang="en-US" dirty="0"/>
          </a:p>
        </p:txBody>
      </p:sp>
    </p:spTree>
    <p:extLst>
      <p:ext uri="{BB962C8B-B14F-4D97-AF65-F5344CB8AC3E}">
        <p14:creationId xmlns:p14="http://schemas.microsoft.com/office/powerpoint/2010/main" val="2349212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4687B6A3-F14C-4518-A502-21A745083681}"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68917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31748" name="Slide Number Placeholder 3"/>
          <p:cNvSpPr txBox="1">
            <a:spLocks noGrp="1"/>
          </p:cNvSpPr>
          <p:nvPr/>
        </p:nvSpPr>
        <p:spPr bwMode="auto">
          <a:xfrm>
            <a:off x="397034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17" tIns="46509" rIns="93017" bIns="46509" anchor="b"/>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algn="r" eaLnBrk="1" hangingPunct="1"/>
            <a:fld id="{3394E8B5-BED6-47F6-8387-894A75B824E9}" type="slidenum">
              <a:rPr lang="en-US" sz="1200">
                <a:solidFill>
                  <a:srgbClr val="000000"/>
                </a:solidFill>
                <a:latin typeface="Calibri" pitchFamily="34" charset="0"/>
              </a:rPr>
              <a:pPr algn="r" eaLnBrk="1" hangingPunct="1"/>
              <a:t>2</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1288804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36E02983-8405-4425-8815-DDC201AEA57E}" type="slidenum">
              <a:rPr lang="en-US" smtClean="0"/>
              <a:pPr>
                <a:defRPr/>
              </a:pPr>
              <a:t>3</a:t>
            </a:fld>
            <a:endParaRPr lang="en-US" dirty="0"/>
          </a:p>
        </p:txBody>
      </p:sp>
    </p:spTree>
    <p:extLst>
      <p:ext uri="{BB962C8B-B14F-4D97-AF65-F5344CB8AC3E}">
        <p14:creationId xmlns:p14="http://schemas.microsoft.com/office/powerpoint/2010/main" val="805715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Youth, Singles and Parents are all invited, Please RSVP at bldnewark.com</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1004C-F147-4A3D-A833-0541D41AAA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0384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Online registration is available at bldnewark.com website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CD1860-3511-43C5-B73A-81CB751FCBD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3024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HelvLight" pitchFamily="2" charset="0"/>
              </a:rPr>
              <a:t>Please Read:</a:t>
            </a:r>
          </a:p>
          <a:p>
            <a:endParaRPr lang="en-US" sz="1400" dirty="0">
              <a:latin typeface="HelvLight" pitchFamily="2" charset="0"/>
            </a:endParaRPr>
          </a:p>
          <a:p>
            <a:r>
              <a:rPr lang="en-US" sz="1400" dirty="0">
                <a:latin typeface="HelvLight" pitchFamily="2" charset="0"/>
              </a:rPr>
              <a:t>Here is the most recent progress report from the Fundraising Committee. Approximately 3.5% or 85 of 2,500 booklets were remitted and payments collected. We encourage all members to remit sold tickets on Fridays, before or after worship, so our fundraising progress may be properly monitored and reported. We are showing results per Apostolate, so that each group may monitor their own progress, Let us all strive to do our personal best, so our community may continue to fund all our works of mercy, especially the yearly Medical Mission.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52B743-0E1F-42BE-901B-4F46F04180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553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09BA11CB-E6C1-4AEA-8C07-B4D437CB9D02}"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3000564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Starting next month, September 6, we will be accepting orders for </a:t>
            </a:r>
            <a:r>
              <a:rPr lang="en-US">
                <a:effectLst/>
              </a:rPr>
              <a:t>the 2020 </a:t>
            </a:r>
            <a:r>
              <a:rPr lang="en-US" dirty="0">
                <a:effectLst/>
              </a:rPr>
              <a:t>Magnificat. Rates are the same:</a:t>
            </a:r>
          </a:p>
          <a:p>
            <a:r>
              <a:rPr lang="en-US" dirty="0">
                <a:effectLst/>
              </a:rPr>
              <a:t>                English (regular print) - $22.00</a:t>
            </a:r>
          </a:p>
          <a:p>
            <a:r>
              <a:rPr lang="en-US" dirty="0">
                <a:effectLst/>
              </a:rPr>
              <a:t>                Spanish - $19.95</a:t>
            </a:r>
          </a:p>
          <a:p>
            <a:r>
              <a:rPr lang="en-US" dirty="0">
                <a:effectLst/>
              </a:rPr>
              <a:t>                </a:t>
            </a:r>
            <a:r>
              <a:rPr lang="en-US" dirty="0" err="1">
                <a:effectLst/>
              </a:rPr>
              <a:t>Magnifikids</a:t>
            </a:r>
            <a:r>
              <a:rPr lang="en-US" dirty="0">
                <a:effectLst/>
              </a:rPr>
              <a:t> - $12.30</a:t>
            </a:r>
          </a:p>
          <a:p>
            <a:r>
              <a:rPr lang="en-US" dirty="0">
                <a:effectLst/>
              </a:rPr>
              <a:t>                Large Print - $39.95 </a:t>
            </a:r>
          </a:p>
          <a:p>
            <a:r>
              <a:rPr lang="en-US" b="1" dirty="0">
                <a:effectLst/>
              </a:rPr>
              <a:t>Deadline</a:t>
            </a:r>
            <a:r>
              <a:rPr lang="en-US" dirty="0">
                <a:effectLst/>
              </a:rPr>
              <a:t> for submitting orders per ministry/ME will be </a:t>
            </a:r>
            <a:r>
              <a:rPr lang="en-US" b="1" u="sng" dirty="0">
                <a:effectLst/>
              </a:rPr>
              <a:t>OCTOBER 11</a:t>
            </a:r>
            <a:r>
              <a:rPr lang="en-US" dirty="0">
                <a:effectLst/>
              </a:rPr>
              <a:t>. </a:t>
            </a:r>
          </a:p>
          <a:p>
            <a:r>
              <a:rPr lang="en-US" b="1" dirty="0">
                <a:effectLst/>
              </a:rPr>
              <a:t>We will not be accepting orders</a:t>
            </a:r>
            <a:r>
              <a:rPr lang="en-US" dirty="0">
                <a:effectLst/>
              </a:rPr>
              <a:t> </a:t>
            </a:r>
            <a:r>
              <a:rPr lang="en-US" b="1" u="sng" dirty="0">
                <a:effectLst/>
              </a:rPr>
              <a:t>AFTER THE DEADLINE (OCTOBER 11).</a:t>
            </a:r>
            <a:r>
              <a:rPr lang="en-US" b="1" u="none" strike="noStrike" dirty="0">
                <a:effectLst/>
              </a:rPr>
              <a:t> </a:t>
            </a:r>
            <a:endParaRPr lang="en-US" dirty="0">
              <a:effectLst/>
            </a:endParaRPr>
          </a:p>
          <a:p>
            <a:r>
              <a:rPr lang="en-US" dirty="0">
                <a:effectLst/>
              </a:rPr>
              <a:t>You can either pay by check (payable to BLD Newark) or cash.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CD1860-3511-43C5-B73A-81CB751FCBD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0596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4687B6A3-F14C-4518-A502-21A745083681}"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2992572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204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D84ABF9-6B91-4CEA-A23A-504B08C0E0EB}" type="datetimeFigureOut">
              <a:rPr lang="en-US"/>
              <a:pPr>
                <a:defRPr/>
              </a:pPr>
              <a:t>8/30/2019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AFF0597-200C-4793-89EF-1CF87B6B2351}" type="slidenum">
              <a:rPr lang="en-US"/>
              <a:pPr>
                <a:defRPr/>
              </a:pPr>
              <a:t>‹#›</a:t>
            </a:fld>
            <a:endParaRPr lang="en-US" dirty="0"/>
          </a:p>
        </p:txBody>
      </p:sp>
    </p:spTree>
    <p:extLst>
      <p:ext uri="{BB962C8B-B14F-4D97-AF65-F5344CB8AC3E}">
        <p14:creationId xmlns:p14="http://schemas.microsoft.com/office/powerpoint/2010/main" val="866089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6F333D1-9E52-4EDF-A72A-0E4D750F29AA}" type="datetimeFigureOut">
              <a:rPr lang="en-US"/>
              <a:pPr>
                <a:defRPr/>
              </a:pPr>
              <a:t>8/30/2019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E948096-E892-4365-AD8F-F623A688FB57}" type="slidenum">
              <a:rPr lang="en-US"/>
              <a:pPr>
                <a:defRPr/>
              </a:pPr>
              <a:t>‹#›</a:t>
            </a:fld>
            <a:endParaRPr lang="en-US" dirty="0"/>
          </a:p>
        </p:txBody>
      </p:sp>
    </p:spTree>
    <p:extLst>
      <p:ext uri="{BB962C8B-B14F-4D97-AF65-F5344CB8AC3E}">
        <p14:creationId xmlns:p14="http://schemas.microsoft.com/office/powerpoint/2010/main" val="666385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13" tIns="0" rIns="45713"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135" indent="0" algn="ctr">
              <a:buNone/>
            </a:lvl2pPr>
            <a:lvl3pPr marL="914269" indent="0" algn="ctr">
              <a:buNone/>
            </a:lvl3pPr>
            <a:lvl4pPr marL="1371404" indent="0" algn="ctr">
              <a:buNone/>
            </a:lvl4pPr>
            <a:lvl5pPr marL="1828539" indent="0" algn="ctr">
              <a:buNone/>
            </a:lvl5pPr>
            <a:lvl6pPr marL="2285674" indent="0" algn="ctr">
              <a:buNone/>
            </a:lvl6pPr>
            <a:lvl7pPr marL="2742809" indent="0" algn="ctr">
              <a:buNone/>
            </a:lvl7pPr>
            <a:lvl8pPr marL="3199944" indent="0" algn="ctr">
              <a:buNone/>
            </a:lvl8pPr>
            <a:lvl9pPr marL="3657078"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456D0DA0-EE26-40B4-8380-86D199B3861C}" type="datetimeFigureOut">
              <a:rPr lang="en-US">
                <a:solidFill>
                  <a:srgbClr val="300061">
                    <a:shade val="50000"/>
                  </a:srgbClr>
                </a:solidFill>
              </a:rPr>
              <a:pPr>
                <a:defRPr/>
              </a:pPr>
              <a:t>8/30/2019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8C4D5FC6-F902-4D7D-B964-0EF3D60F46C2}"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070224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E30D83F-DFAF-4A0F-8A08-36930B5652E7}" type="datetimeFigureOut">
              <a:rPr lang="en-US">
                <a:solidFill>
                  <a:srgbClr val="300061">
                    <a:shade val="50000"/>
                  </a:srgbClr>
                </a:solidFill>
              </a:rPr>
              <a:pPr>
                <a:defRPr/>
              </a:pPr>
              <a:t>8/30/2019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DF73080C-4946-458F-B273-D17FE16FE3B6}"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835154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41"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fld id="{D8C5FDA0-728B-4C3F-8519-BE07E90089C6}" type="datetimeFigureOut">
              <a:rPr lang="en-US">
                <a:solidFill>
                  <a:srgbClr val="300061">
                    <a:shade val="50000"/>
                  </a:srgbClr>
                </a:solidFill>
              </a:rPr>
              <a:pPr>
                <a:defRPr/>
              </a:pPr>
              <a:t>8/30/2019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6270010D-D583-4103-849D-4297D5C10C93}"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658040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2D481A57-C792-4A96-B680-9B245278F07E}" type="datetimeFigureOut">
              <a:rPr lang="en-US">
                <a:solidFill>
                  <a:srgbClr val="300061">
                    <a:shade val="50000"/>
                  </a:srgbClr>
                </a:solidFill>
              </a:rPr>
              <a:pPr>
                <a:defRPr/>
              </a:pPr>
              <a:t>8/30/2019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19D32208-2608-405D-A138-D724B4BC61F5}"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145196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1"/>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BCF1FCCA-6319-44E9-AE7E-DEB9AEB13DA0}" type="datetimeFigureOut">
              <a:rPr lang="en-US">
                <a:solidFill>
                  <a:srgbClr val="300061">
                    <a:shade val="50000"/>
                  </a:srgbClr>
                </a:solidFill>
              </a:rPr>
              <a:pPr>
                <a:defRPr/>
              </a:pPr>
              <a:t>8/30/2019</a:t>
            </a:fld>
            <a:endParaRPr lang="en-US" dirty="0">
              <a:solidFill>
                <a:srgbClr val="300061">
                  <a:shade val="50000"/>
                </a:srgb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9" name="Slide Number Placeholder 22"/>
          <p:cNvSpPr>
            <a:spLocks noGrp="1"/>
          </p:cNvSpPr>
          <p:nvPr>
            <p:ph type="sldNum" sz="quarter" idx="12"/>
          </p:nvPr>
        </p:nvSpPr>
        <p:spPr/>
        <p:txBody>
          <a:bodyPr/>
          <a:lstStyle>
            <a:lvl1pPr>
              <a:defRPr/>
            </a:lvl1pPr>
          </a:lstStyle>
          <a:p>
            <a:pPr>
              <a:defRPr/>
            </a:pPr>
            <a:fld id="{076F5E1B-7110-4AA3-AE9B-263680145F56}"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549489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161DEFB2-6E09-4E1B-BFE5-A259018003CC}" type="datetimeFigureOut">
              <a:rPr lang="en-US">
                <a:solidFill>
                  <a:srgbClr val="300061">
                    <a:shade val="50000"/>
                  </a:srgbClr>
                </a:solidFill>
              </a:rPr>
              <a:pPr>
                <a:defRPr/>
              </a:pPr>
              <a:t>8/30/2019</a:t>
            </a:fld>
            <a:endParaRPr lang="en-US" dirty="0">
              <a:solidFill>
                <a:srgbClr val="300061">
                  <a:shade val="50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5" name="Slide Number Placeholder 22"/>
          <p:cNvSpPr>
            <a:spLocks noGrp="1"/>
          </p:cNvSpPr>
          <p:nvPr>
            <p:ph type="sldNum" sz="quarter" idx="12"/>
          </p:nvPr>
        </p:nvSpPr>
        <p:spPr/>
        <p:txBody>
          <a:bodyPr/>
          <a:lstStyle>
            <a:lvl1pPr>
              <a:defRPr/>
            </a:lvl1pPr>
          </a:lstStyle>
          <a:p>
            <a:pPr>
              <a:defRPr/>
            </a:pPr>
            <a:fld id="{61F445B5-552B-4E52-9EDE-54B94408990A}"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513933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A6F9DA4-5A3F-4181-850F-620C2714FADE}" type="datetimeFigureOut">
              <a:rPr lang="en-US">
                <a:solidFill>
                  <a:srgbClr val="300061">
                    <a:shade val="50000"/>
                  </a:srgbClr>
                </a:solidFill>
              </a:rPr>
              <a:pPr>
                <a:defRPr/>
              </a:pPr>
              <a:t>8/30/2019</a:t>
            </a:fld>
            <a:endParaRPr lang="en-US" dirty="0">
              <a:solidFill>
                <a:srgbClr val="300061">
                  <a:shade val="50000"/>
                </a:srgb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4" name="Slide Number Placeholder 22"/>
          <p:cNvSpPr>
            <a:spLocks noGrp="1"/>
          </p:cNvSpPr>
          <p:nvPr>
            <p:ph type="sldNum" sz="quarter" idx="12"/>
          </p:nvPr>
        </p:nvSpPr>
        <p:spPr/>
        <p:txBody>
          <a:bodyPr/>
          <a:lstStyle>
            <a:lvl1pPr>
              <a:defRPr/>
            </a:lvl1pPr>
          </a:lstStyle>
          <a:p>
            <a:pPr>
              <a:defRPr/>
            </a:pPr>
            <a:fld id="{84AA4643-ED4C-4225-BBF2-E86E13CB9FCC}"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217664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1"/>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AC60035F-B87C-4CAC-A3EC-3CA083B8023C}" type="datetimeFigureOut">
              <a:rPr lang="en-US">
                <a:solidFill>
                  <a:srgbClr val="300061">
                    <a:shade val="50000"/>
                  </a:srgbClr>
                </a:solidFill>
              </a:rPr>
              <a:pPr>
                <a:defRPr/>
              </a:pPr>
              <a:t>8/30/2019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5A319F2C-E27B-4B65-A209-8F0A4B4F041F}"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489690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D791B52-5A7D-4CDF-BDAF-2EBF74FE7A01}" type="datetimeFigureOut">
              <a:rPr lang="en-US"/>
              <a:pPr>
                <a:defRPr/>
              </a:pPr>
              <a:t>8/30/2019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F54D783-BBA9-4B51-B29D-93BB428A2D6F}" type="slidenum">
              <a:rPr lang="en-US"/>
              <a:pPr>
                <a:defRPr/>
              </a:pPr>
              <a:t>‹#›</a:t>
            </a:fld>
            <a:endParaRPr lang="en-US" dirty="0"/>
          </a:p>
        </p:txBody>
      </p:sp>
    </p:spTree>
    <p:extLst>
      <p:ext uri="{BB962C8B-B14F-4D97-AF65-F5344CB8AC3E}">
        <p14:creationId xmlns:p14="http://schemas.microsoft.com/office/powerpoint/2010/main" val="2966138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13" rIns="45713"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6"/>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1828800" y="1166788"/>
            <a:ext cx="5486400" cy="530352"/>
          </a:xfrm>
        </p:spPr>
        <p:txBody>
          <a:bodyPr lIns="45713" rIns="45713"/>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49E8B940-BA28-4364-B13E-67BF0F807EB7}" type="datetimeFigureOut">
              <a:rPr lang="en-US">
                <a:solidFill>
                  <a:srgbClr val="300061">
                    <a:shade val="50000"/>
                  </a:srgbClr>
                </a:solidFill>
              </a:rPr>
              <a:pPr>
                <a:defRPr/>
              </a:pPr>
              <a:t>8/30/2019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BFB1E777-7557-4BC9-B065-79EA052DF87D}"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279312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E6634A24-366F-40C2-A6D7-B3BB93F558FE}" type="datetimeFigureOut">
              <a:rPr lang="en-US">
                <a:solidFill>
                  <a:srgbClr val="300061">
                    <a:shade val="50000"/>
                  </a:srgbClr>
                </a:solidFill>
              </a:rPr>
              <a:pPr>
                <a:defRPr/>
              </a:pPr>
              <a:t>8/30/2019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09869714-96A1-4417-A4B7-DC152BF5CB65}"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246754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9E474B7-E673-4F45-98AC-5C20AB8714C0}" type="datetimeFigureOut">
              <a:rPr lang="en-US">
                <a:solidFill>
                  <a:srgbClr val="300061">
                    <a:shade val="50000"/>
                  </a:srgbClr>
                </a:solidFill>
              </a:rPr>
              <a:pPr>
                <a:defRPr/>
              </a:pPr>
              <a:t>8/30/2019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00A9828D-81C8-42B3-B667-E7357002A324}"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383486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13" tIns="0" rIns="45713"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135" indent="0" algn="ctr">
              <a:buNone/>
            </a:lvl2pPr>
            <a:lvl3pPr marL="914269" indent="0" algn="ctr">
              <a:buNone/>
            </a:lvl3pPr>
            <a:lvl4pPr marL="1371404" indent="0" algn="ctr">
              <a:buNone/>
            </a:lvl4pPr>
            <a:lvl5pPr marL="1828539" indent="0" algn="ctr">
              <a:buNone/>
            </a:lvl5pPr>
            <a:lvl6pPr marL="2285674" indent="0" algn="ctr">
              <a:buNone/>
            </a:lvl6pPr>
            <a:lvl7pPr marL="2742809" indent="0" algn="ctr">
              <a:buNone/>
            </a:lvl7pPr>
            <a:lvl8pPr marL="3199944" indent="0" algn="ctr">
              <a:buNone/>
            </a:lvl8pPr>
            <a:lvl9pPr marL="3657078"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F5099696-0836-4910-BA38-83BA86B0C30A}" type="datetimeFigureOut">
              <a:rPr lang="en-US">
                <a:solidFill>
                  <a:srgbClr val="300061">
                    <a:shade val="50000"/>
                  </a:srgbClr>
                </a:solidFill>
              </a:rPr>
              <a:pPr>
                <a:defRPr/>
              </a:pPr>
              <a:t>8/30/2019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4A43109E-09B7-41EE-ADBE-CB714E3B25FB}"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783474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F302E06D-E1AB-4CFD-9A3A-4024D6565763}" type="datetimeFigureOut">
              <a:rPr lang="en-US">
                <a:solidFill>
                  <a:srgbClr val="300061">
                    <a:shade val="50000"/>
                  </a:srgbClr>
                </a:solidFill>
              </a:rPr>
              <a:pPr>
                <a:defRPr/>
              </a:pPr>
              <a:t>8/30/2019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7F42C343-5E86-47C8-ACE0-7B21A50473BD}"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58996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41"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fld id="{516D0A2C-34A7-4394-9C96-FDA848F1ECB0}" type="datetimeFigureOut">
              <a:rPr lang="en-US">
                <a:solidFill>
                  <a:srgbClr val="300061">
                    <a:shade val="50000"/>
                  </a:srgbClr>
                </a:solidFill>
              </a:rPr>
              <a:pPr>
                <a:defRPr/>
              </a:pPr>
              <a:t>8/30/2019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62AF0729-457A-4337-AE92-EF77899F334D}"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757969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B8C715F7-D6D7-4579-96C0-744C228C10F3}" type="datetimeFigureOut">
              <a:rPr lang="en-US">
                <a:solidFill>
                  <a:srgbClr val="300061">
                    <a:shade val="50000"/>
                  </a:srgbClr>
                </a:solidFill>
              </a:rPr>
              <a:pPr>
                <a:defRPr/>
              </a:pPr>
              <a:t>8/30/2019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36178638-974E-440E-9BDC-E7C723F8C025}"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1096103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1"/>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3A21DC83-E7FE-478A-A894-A611352DC839}" type="datetimeFigureOut">
              <a:rPr lang="en-US">
                <a:solidFill>
                  <a:srgbClr val="300061">
                    <a:shade val="50000"/>
                  </a:srgbClr>
                </a:solidFill>
              </a:rPr>
              <a:pPr>
                <a:defRPr/>
              </a:pPr>
              <a:t>8/30/2019</a:t>
            </a:fld>
            <a:endParaRPr lang="en-US" dirty="0">
              <a:solidFill>
                <a:srgbClr val="300061">
                  <a:shade val="50000"/>
                </a:srgb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9" name="Slide Number Placeholder 22"/>
          <p:cNvSpPr>
            <a:spLocks noGrp="1"/>
          </p:cNvSpPr>
          <p:nvPr>
            <p:ph type="sldNum" sz="quarter" idx="12"/>
          </p:nvPr>
        </p:nvSpPr>
        <p:spPr/>
        <p:txBody>
          <a:bodyPr/>
          <a:lstStyle>
            <a:lvl1pPr>
              <a:defRPr/>
            </a:lvl1pPr>
          </a:lstStyle>
          <a:p>
            <a:pPr>
              <a:defRPr/>
            </a:pPr>
            <a:fld id="{D55CBD0F-781A-44DC-B368-DC145BA61E32}"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710921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A51970C7-2F57-404C-810C-044B37F37637}" type="datetimeFigureOut">
              <a:rPr lang="en-US">
                <a:solidFill>
                  <a:srgbClr val="300061">
                    <a:shade val="50000"/>
                  </a:srgbClr>
                </a:solidFill>
              </a:rPr>
              <a:pPr>
                <a:defRPr/>
              </a:pPr>
              <a:t>8/30/2019</a:t>
            </a:fld>
            <a:endParaRPr lang="en-US" dirty="0">
              <a:solidFill>
                <a:srgbClr val="300061">
                  <a:shade val="50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5" name="Slide Number Placeholder 22"/>
          <p:cNvSpPr>
            <a:spLocks noGrp="1"/>
          </p:cNvSpPr>
          <p:nvPr>
            <p:ph type="sldNum" sz="quarter" idx="12"/>
          </p:nvPr>
        </p:nvSpPr>
        <p:spPr/>
        <p:txBody>
          <a:bodyPr/>
          <a:lstStyle>
            <a:lvl1pPr>
              <a:defRPr/>
            </a:lvl1pPr>
          </a:lstStyle>
          <a:p>
            <a:pPr>
              <a:defRPr/>
            </a:pPr>
            <a:fld id="{16A41DB0-681E-47FC-81F7-9ADE3CA34692}"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175386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0CABDE5-FD1C-4342-B786-73489295530D}" type="datetimeFigureOut">
              <a:rPr lang="en-US">
                <a:solidFill>
                  <a:srgbClr val="300061">
                    <a:shade val="50000"/>
                  </a:srgbClr>
                </a:solidFill>
              </a:rPr>
              <a:pPr>
                <a:defRPr/>
              </a:pPr>
              <a:t>8/30/2019</a:t>
            </a:fld>
            <a:endParaRPr lang="en-US" dirty="0">
              <a:solidFill>
                <a:srgbClr val="300061">
                  <a:shade val="50000"/>
                </a:srgb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4" name="Slide Number Placeholder 22"/>
          <p:cNvSpPr>
            <a:spLocks noGrp="1"/>
          </p:cNvSpPr>
          <p:nvPr>
            <p:ph type="sldNum" sz="quarter" idx="12"/>
          </p:nvPr>
        </p:nvSpPr>
        <p:spPr/>
        <p:txBody>
          <a:bodyPr/>
          <a:lstStyle>
            <a:lvl1pPr>
              <a:defRPr/>
            </a:lvl1pPr>
          </a:lstStyle>
          <a:p>
            <a:pPr>
              <a:defRPr/>
            </a:pPr>
            <a:fld id="{AF4D9582-D45C-401D-B418-F446B8D5D776}"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46344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2E463F8-0546-419E-B79F-8DD39D93F111}" type="datetimeFigureOut">
              <a:rPr lang="en-US"/>
              <a:pPr>
                <a:defRPr/>
              </a:pPr>
              <a:t>8/30/2019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851BC6D-9E41-40E0-9BC6-75E8D912DFF4}" type="slidenum">
              <a:rPr lang="en-US"/>
              <a:pPr>
                <a:defRPr/>
              </a:pPr>
              <a:t>‹#›</a:t>
            </a:fld>
            <a:endParaRPr lang="en-US" dirty="0"/>
          </a:p>
        </p:txBody>
      </p:sp>
    </p:spTree>
    <p:extLst>
      <p:ext uri="{BB962C8B-B14F-4D97-AF65-F5344CB8AC3E}">
        <p14:creationId xmlns:p14="http://schemas.microsoft.com/office/powerpoint/2010/main" val="4012488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1"/>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2B4BDB2F-EE79-4578-BF30-C2B9B7CBF966}" type="datetimeFigureOut">
              <a:rPr lang="en-US">
                <a:solidFill>
                  <a:srgbClr val="300061">
                    <a:shade val="50000"/>
                  </a:srgbClr>
                </a:solidFill>
              </a:rPr>
              <a:pPr>
                <a:defRPr/>
              </a:pPr>
              <a:t>8/30/2019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39E23479-0DCF-4840-A451-80590EA49FE3}"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062047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13" rIns="45713"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6"/>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1828800" y="1166788"/>
            <a:ext cx="5486400" cy="530352"/>
          </a:xfrm>
        </p:spPr>
        <p:txBody>
          <a:bodyPr lIns="45713" rIns="45713"/>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1040C9B9-A017-42BB-94F7-1A1122081B7B}" type="datetimeFigureOut">
              <a:rPr lang="en-US">
                <a:solidFill>
                  <a:srgbClr val="300061">
                    <a:shade val="50000"/>
                  </a:srgbClr>
                </a:solidFill>
              </a:rPr>
              <a:pPr>
                <a:defRPr/>
              </a:pPr>
              <a:t>8/30/2019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DD2786C2-EB5D-4635-9FCA-A3F55AF3C759}"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2823252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C36A4E3F-BAA5-4F9A-819E-0A285939F2D9}" type="datetimeFigureOut">
              <a:rPr lang="en-US">
                <a:solidFill>
                  <a:srgbClr val="300061">
                    <a:shade val="50000"/>
                  </a:srgbClr>
                </a:solidFill>
              </a:rPr>
              <a:pPr>
                <a:defRPr/>
              </a:pPr>
              <a:t>8/30/2019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A0B5A008-19FA-49A3-BBF2-802DB4AA34CD}"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574992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BA4F1BD-B8E5-4B7C-B4BE-1E9CB243C758}" type="datetimeFigureOut">
              <a:rPr lang="en-US">
                <a:solidFill>
                  <a:srgbClr val="300061">
                    <a:shade val="50000"/>
                  </a:srgbClr>
                </a:solidFill>
              </a:rPr>
              <a:pPr>
                <a:defRPr/>
              </a:pPr>
              <a:t>8/30/2019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2EC061ED-1A33-45B0-81DC-03F6A9B05C62}"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413072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4528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907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517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5E582C-3DAB-49C7-AC49-921D4212A2D6}" type="datetimeFigureOut">
              <a:rPr lang="en-US" smtClean="0">
                <a:solidFill>
                  <a:prstClr val="black">
                    <a:tint val="75000"/>
                  </a:prstClr>
                </a:solidFill>
              </a:rPr>
              <a:pPr/>
              <a:t>8/30/2019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4100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5E582C-3DAB-49C7-AC49-921D4212A2D6}" type="datetimeFigureOut">
              <a:rPr lang="en-US" smtClean="0">
                <a:solidFill>
                  <a:prstClr val="black">
                    <a:tint val="75000"/>
                  </a:prstClr>
                </a:solidFill>
              </a:rPr>
              <a:pPr/>
              <a:t>8/30/2019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671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5E582C-3DAB-49C7-AC49-921D4212A2D6}" type="datetimeFigureOut">
              <a:rPr lang="en-US" smtClean="0">
                <a:solidFill>
                  <a:prstClr val="black">
                    <a:tint val="75000"/>
                  </a:prstClr>
                </a:solidFill>
              </a:rPr>
              <a:pPr/>
              <a:t>8/30/2019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52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1A67053-B0B5-4AE0-8099-F316895D1438}" type="datetimeFigureOut">
              <a:rPr lang="en-US"/>
              <a:pPr>
                <a:defRPr/>
              </a:pPr>
              <a:t>8/30/2019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6DD06F1-B3DC-492D-9AEC-6647BDA08686}" type="slidenum">
              <a:rPr lang="en-US"/>
              <a:pPr>
                <a:defRPr/>
              </a:pPr>
              <a:t>‹#›</a:t>
            </a:fld>
            <a:endParaRPr lang="en-US" dirty="0"/>
          </a:p>
        </p:txBody>
      </p:sp>
    </p:spTree>
    <p:extLst>
      <p:ext uri="{BB962C8B-B14F-4D97-AF65-F5344CB8AC3E}">
        <p14:creationId xmlns:p14="http://schemas.microsoft.com/office/powerpoint/2010/main" val="26146215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E582C-3DAB-49C7-AC49-921D4212A2D6}" type="datetimeFigureOut">
              <a:rPr lang="en-US" smtClean="0">
                <a:solidFill>
                  <a:prstClr val="black">
                    <a:tint val="75000"/>
                  </a:prstClr>
                </a:solidFill>
              </a:rPr>
              <a:pPr/>
              <a:t>8/30/2019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5E582C-3DAB-49C7-AC49-921D4212A2D6}" type="datetimeFigureOut">
              <a:rPr lang="en-US" smtClean="0">
                <a:solidFill>
                  <a:prstClr val="black">
                    <a:tint val="75000"/>
                  </a:prstClr>
                </a:solidFill>
              </a:rPr>
              <a:pPr/>
              <a:t>8/30/2019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713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5E582C-3DAB-49C7-AC49-921D4212A2D6}" type="datetimeFigureOut">
              <a:rPr lang="en-US" smtClean="0">
                <a:solidFill>
                  <a:prstClr val="black">
                    <a:tint val="75000"/>
                  </a:prstClr>
                </a:solidFill>
              </a:rPr>
              <a:pPr/>
              <a:t>8/30/2019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2857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4720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3266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56A222-B914-4BA6-93A0-051F1D297765}"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695E4-83C0-47EF-8CD6-2CEF6737F4D0}" type="slidenum">
              <a:rPr lang="en-US" smtClean="0"/>
              <a:t>‹#›</a:t>
            </a:fld>
            <a:endParaRPr lang="en-US"/>
          </a:p>
        </p:txBody>
      </p:sp>
    </p:spTree>
    <p:extLst>
      <p:ext uri="{BB962C8B-B14F-4D97-AF65-F5344CB8AC3E}">
        <p14:creationId xmlns:p14="http://schemas.microsoft.com/office/powerpoint/2010/main" val="35737740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56A222-B914-4BA6-93A0-051F1D297765}"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695E4-83C0-47EF-8CD6-2CEF6737F4D0}" type="slidenum">
              <a:rPr lang="en-US" smtClean="0"/>
              <a:t>‹#›</a:t>
            </a:fld>
            <a:endParaRPr lang="en-US"/>
          </a:p>
        </p:txBody>
      </p:sp>
    </p:spTree>
    <p:extLst>
      <p:ext uri="{BB962C8B-B14F-4D97-AF65-F5344CB8AC3E}">
        <p14:creationId xmlns:p14="http://schemas.microsoft.com/office/powerpoint/2010/main" val="464967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56A222-B914-4BA6-93A0-051F1D297765}"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695E4-83C0-47EF-8CD6-2CEF6737F4D0}" type="slidenum">
              <a:rPr lang="en-US" smtClean="0"/>
              <a:t>‹#›</a:t>
            </a:fld>
            <a:endParaRPr lang="en-US"/>
          </a:p>
        </p:txBody>
      </p:sp>
    </p:spTree>
    <p:extLst>
      <p:ext uri="{BB962C8B-B14F-4D97-AF65-F5344CB8AC3E}">
        <p14:creationId xmlns:p14="http://schemas.microsoft.com/office/powerpoint/2010/main" val="12933538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56A222-B914-4BA6-93A0-051F1D297765}"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695E4-83C0-47EF-8CD6-2CEF6737F4D0}" type="slidenum">
              <a:rPr lang="en-US" smtClean="0"/>
              <a:t>‹#›</a:t>
            </a:fld>
            <a:endParaRPr lang="en-US"/>
          </a:p>
        </p:txBody>
      </p:sp>
    </p:spTree>
    <p:extLst>
      <p:ext uri="{BB962C8B-B14F-4D97-AF65-F5344CB8AC3E}">
        <p14:creationId xmlns:p14="http://schemas.microsoft.com/office/powerpoint/2010/main" val="2455170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56A222-B914-4BA6-93A0-051F1D297765}"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6695E4-83C0-47EF-8CD6-2CEF6737F4D0}" type="slidenum">
              <a:rPr lang="en-US" smtClean="0"/>
              <a:t>‹#›</a:t>
            </a:fld>
            <a:endParaRPr lang="en-US"/>
          </a:p>
        </p:txBody>
      </p:sp>
    </p:spTree>
    <p:extLst>
      <p:ext uri="{BB962C8B-B14F-4D97-AF65-F5344CB8AC3E}">
        <p14:creationId xmlns:p14="http://schemas.microsoft.com/office/powerpoint/2010/main" val="185864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F1A52CE-EC1A-46AD-A8A3-D06B75BC945C}" type="datetimeFigureOut">
              <a:rPr lang="en-US"/>
              <a:pPr>
                <a:defRPr/>
              </a:pPr>
              <a:t>8/30/2019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A9F7C8D-F9AE-426D-81F3-EDB29E74752D}" type="slidenum">
              <a:rPr lang="en-US"/>
              <a:pPr>
                <a:defRPr/>
              </a:pPr>
              <a:t>‹#›</a:t>
            </a:fld>
            <a:endParaRPr lang="en-US" dirty="0"/>
          </a:p>
        </p:txBody>
      </p:sp>
    </p:spTree>
    <p:extLst>
      <p:ext uri="{BB962C8B-B14F-4D97-AF65-F5344CB8AC3E}">
        <p14:creationId xmlns:p14="http://schemas.microsoft.com/office/powerpoint/2010/main" val="24120598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56A222-B914-4BA6-93A0-051F1D297765}"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6695E4-83C0-47EF-8CD6-2CEF6737F4D0}" type="slidenum">
              <a:rPr lang="en-US" smtClean="0"/>
              <a:t>‹#›</a:t>
            </a:fld>
            <a:endParaRPr lang="en-US"/>
          </a:p>
        </p:txBody>
      </p:sp>
    </p:spTree>
    <p:extLst>
      <p:ext uri="{BB962C8B-B14F-4D97-AF65-F5344CB8AC3E}">
        <p14:creationId xmlns:p14="http://schemas.microsoft.com/office/powerpoint/2010/main" val="26615861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56A222-B914-4BA6-93A0-051F1D297765}"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6695E4-83C0-47EF-8CD6-2CEF6737F4D0}" type="slidenum">
              <a:rPr lang="en-US" smtClean="0"/>
              <a:t>‹#›</a:t>
            </a:fld>
            <a:endParaRPr lang="en-US"/>
          </a:p>
        </p:txBody>
      </p:sp>
    </p:spTree>
    <p:extLst>
      <p:ext uri="{BB962C8B-B14F-4D97-AF65-F5344CB8AC3E}">
        <p14:creationId xmlns:p14="http://schemas.microsoft.com/office/powerpoint/2010/main" val="36316236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56A222-B914-4BA6-93A0-051F1D297765}"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695E4-83C0-47EF-8CD6-2CEF6737F4D0}" type="slidenum">
              <a:rPr lang="en-US" smtClean="0"/>
              <a:t>‹#›</a:t>
            </a:fld>
            <a:endParaRPr lang="en-US"/>
          </a:p>
        </p:txBody>
      </p:sp>
    </p:spTree>
    <p:extLst>
      <p:ext uri="{BB962C8B-B14F-4D97-AF65-F5344CB8AC3E}">
        <p14:creationId xmlns:p14="http://schemas.microsoft.com/office/powerpoint/2010/main" val="35451423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56A222-B914-4BA6-93A0-051F1D297765}"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695E4-83C0-47EF-8CD6-2CEF6737F4D0}" type="slidenum">
              <a:rPr lang="en-US" smtClean="0"/>
              <a:t>‹#›</a:t>
            </a:fld>
            <a:endParaRPr lang="en-US"/>
          </a:p>
        </p:txBody>
      </p:sp>
    </p:spTree>
    <p:extLst>
      <p:ext uri="{BB962C8B-B14F-4D97-AF65-F5344CB8AC3E}">
        <p14:creationId xmlns:p14="http://schemas.microsoft.com/office/powerpoint/2010/main" val="3912354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56A222-B914-4BA6-93A0-051F1D297765}"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695E4-83C0-47EF-8CD6-2CEF6737F4D0}" type="slidenum">
              <a:rPr lang="en-US" smtClean="0"/>
              <a:t>‹#›</a:t>
            </a:fld>
            <a:endParaRPr lang="en-US"/>
          </a:p>
        </p:txBody>
      </p:sp>
    </p:spTree>
    <p:extLst>
      <p:ext uri="{BB962C8B-B14F-4D97-AF65-F5344CB8AC3E}">
        <p14:creationId xmlns:p14="http://schemas.microsoft.com/office/powerpoint/2010/main" val="21342598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56A222-B914-4BA6-93A0-051F1D297765}"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695E4-83C0-47EF-8CD6-2CEF6737F4D0}" type="slidenum">
              <a:rPr lang="en-US" smtClean="0"/>
              <a:t>‹#›</a:t>
            </a:fld>
            <a:endParaRPr lang="en-US"/>
          </a:p>
        </p:txBody>
      </p:sp>
    </p:spTree>
    <p:extLst>
      <p:ext uri="{BB962C8B-B14F-4D97-AF65-F5344CB8AC3E}">
        <p14:creationId xmlns:p14="http://schemas.microsoft.com/office/powerpoint/2010/main" val="14070787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05A0D423-4C58-4FBB-BA86-02EA520CD055}" type="datetimeFigureOut">
              <a:rPr lang="en-US" smtClean="0"/>
              <a:t>8/30/2019</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C2F9D736-79BE-4ADC-A757-02CF9587642C}"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2989940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05A0D423-4C58-4FBB-BA86-02EA520CD055}" type="datetimeFigureOut">
              <a:rPr lang="en-US" smtClean="0"/>
              <a:t>8/30/2019</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6065363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0D423-4C58-4FBB-BA86-02EA520CD055}"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410111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A0D423-4C58-4FBB-BA86-02EA520CD055}"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2790530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8017C4F-C94C-4562-9550-31515BBC51ED}" type="datetimeFigureOut">
              <a:rPr lang="en-US"/>
              <a:pPr>
                <a:defRPr/>
              </a:pPr>
              <a:t>8/30/2019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B70A622-EE0C-4695-A87C-214AE32501F2}" type="slidenum">
              <a:rPr lang="en-US"/>
              <a:pPr>
                <a:defRPr/>
              </a:pPr>
              <a:t>‹#›</a:t>
            </a:fld>
            <a:endParaRPr lang="en-US" dirty="0"/>
          </a:p>
        </p:txBody>
      </p:sp>
    </p:spTree>
    <p:extLst>
      <p:ext uri="{BB962C8B-B14F-4D97-AF65-F5344CB8AC3E}">
        <p14:creationId xmlns:p14="http://schemas.microsoft.com/office/powerpoint/2010/main" val="23733118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A0D423-4C58-4FBB-BA86-02EA520CD055}"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0726735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A0D423-4C58-4FBB-BA86-02EA520CD055}"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20578978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A0D423-4C58-4FBB-BA86-02EA520CD055}"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26889671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A0D423-4C58-4FBB-BA86-02EA520CD055}"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6349203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A0D423-4C58-4FBB-BA86-02EA520CD055}"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9453522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A0D423-4C58-4FBB-BA86-02EA520CD055}"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5511458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0D423-4C58-4FBB-BA86-02EA520CD055}"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22760746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0D423-4C58-4FBB-BA86-02EA520CD055}"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9302386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0D423-4C58-4FBB-BA86-02EA520CD055}"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24010049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0D423-4C58-4FBB-BA86-02EA520CD055}"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46828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CF9383-1621-4EB1-B7F2-A8D414AAA000}" type="datetimeFigureOut">
              <a:rPr lang="en-US"/>
              <a:pPr>
                <a:defRPr/>
              </a:pPr>
              <a:t>8/30/2019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6D5B2B6-D62A-495E-922F-47076EFE81E8}" type="slidenum">
              <a:rPr lang="en-US"/>
              <a:pPr>
                <a:defRPr/>
              </a:pPr>
              <a:t>‹#›</a:t>
            </a:fld>
            <a:endParaRPr lang="en-US" dirty="0"/>
          </a:p>
        </p:txBody>
      </p:sp>
    </p:spTree>
    <p:extLst>
      <p:ext uri="{BB962C8B-B14F-4D97-AF65-F5344CB8AC3E}">
        <p14:creationId xmlns:p14="http://schemas.microsoft.com/office/powerpoint/2010/main" val="36697790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0D423-4C58-4FBB-BA86-02EA520CD055}"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6363599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A0D423-4C58-4FBB-BA86-02EA520CD055}"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1668589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A0D423-4C58-4FBB-BA86-02EA520CD055}"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118620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1B19E7-BC91-4186-93FD-7A758FD4E9AA}"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13178900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1B19E7-BC91-4186-93FD-7A758FD4E9AA}"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23843814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1B19E7-BC91-4186-93FD-7A758FD4E9AA}"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36171554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1B19E7-BC91-4186-93FD-7A758FD4E9AA}"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38200793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1B19E7-BC91-4186-93FD-7A758FD4E9AA}"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13713526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1B19E7-BC91-4186-93FD-7A758FD4E9AA}"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10050983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B19E7-BC91-4186-93FD-7A758FD4E9AA}"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274686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15BC02A-AF4F-4E75-A6CB-E3CACA964080}" type="datetimeFigureOut">
              <a:rPr lang="en-US"/>
              <a:pPr>
                <a:defRPr/>
              </a:pPr>
              <a:t>8/30/2019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89FD562-B997-432F-909E-632FBA2BBF14}" type="slidenum">
              <a:rPr lang="en-US"/>
              <a:pPr>
                <a:defRPr/>
              </a:pPr>
              <a:t>‹#›</a:t>
            </a:fld>
            <a:endParaRPr lang="en-US" dirty="0"/>
          </a:p>
        </p:txBody>
      </p:sp>
    </p:spTree>
    <p:extLst>
      <p:ext uri="{BB962C8B-B14F-4D97-AF65-F5344CB8AC3E}">
        <p14:creationId xmlns:p14="http://schemas.microsoft.com/office/powerpoint/2010/main" val="20124276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1B19E7-BC91-4186-93FD-7A758FD4E9AA}"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1240759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1B19E7-BC91-4186-93FD-7A758FD4E9AA}"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39565646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1B19E7-BC91-4186-93FD-7A758FD4E9AA}"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8894710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1B19E7-BC91-4186-93FD-7A758FD4E9AA}"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31551209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D9681-310D-42BE-B1A9-1C3F2BFF4F6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7ECEC5C-E41C-45B3-93B5-CCE15BFE753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0FFB4E1-22BC-44BC-A8F0-846CB5C7FBF3}"/>
              </a:ext>
            </a:extLst>
          </p:cNvPr>
          <p:cNvSpPr>
            <a:spLocks noGrp="1"/>
          </p:cNvSpPr>
          <p:nvPr>
            <p:ph type="dt" sz="half" idx="10"/>
          </p:nvPr>
        </p:nvSpPr>
        <p:spPr/>
        <p:txBody>
          <a:bodyPr/>
          <a:lstStyle/>
          <a:p>
            <a:fld id="{4289698D-FC4E-4961-8A58-62E42DF8359C}" type="datetimeFigureOut">
              <a:rPr lang="en-US" smtClean="0"/>
              <a:t>8/30/2019</a:t>
            </a:fld>
            <a:endParaRPr lang="en-US"/>
          </a:p>
        </p:txBody>
      </p:sp>
      <p:sp>
        <p:nvSpPr>
          <p:cNvPr id="5" name="Footer Placeholder 4">
            <a:extLst>
              <a:ext uri="{FF2B5EF4-FFF2-40B4-BE49-F238E27FC236}">
                <a16:creationId xmlns:a16="http://schemas.microsoft.com/office/drawing/2014/main" id="{A933E2A7-C853-4DFC-A134-EB1FD0F0D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20376C-ACCE-448E-B3C0-5FBC7717A1E6}"/>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41603405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0A803-D221-4317-B985-A6EFC47818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E60F31-3528-411F-B757-5FC6B194CC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1E0DD9-154F-453F-ADC1-53EFEF52D8CB}"/>
              </a:ext>
            </a:extLst>
          </p:cNvPr>
          <p:cNvSpPr>
            <a:spLocks noGrp="1"/>
          </p:cNvSpPr>
          <p:nvPr>
            <p:ph type="dt" sz="half" idx="10"/>
          </p:nvPr>
        </p:nvSpPr>
        <p:spPr/>
        <p:txBody>
          <a:bodyPr/>
          <a:lstStyle/>
          <a:p>
            <a:fld id="{4289698D-FC4E-4961-8A58-62E42DF8359C}" type="datetimeFigureOut">
              <a:rPr lang="en-US" smtClean="0"/>
              <a:t>8/30/2019</a:t>
            </a:fld>
            <a:endParaRPr lang="en-US"/>
          </a:p>
        </p:txBody>
      </p:sp>
      <p:sp>
        <p:nvSpPr>
          <p:cNvPr id="5" name="Footer Placeholder 4">
            <a:extLst>
              <a:ext uri="{FF2B5EF4-FFF2-40B4-BE49-F238E27FC236}">
                <a16:creationId xmlns:a16="http://schemas.microsoft.com/office/drawing/2014/main" id="{4868B9E0-07B4-4EEF-A474-93DAE4A8A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E40BC-C750-4600-920B-20CD3945A7F8}"/>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25521219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A237-FAAE-4A30-A0F3-9FB2CF9651B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06E13E4-27D2-4391-9901-F8D8F6713DC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3F8CB3-C217-44D6-97F5-7A0EBA3ED3D6}"/>
              </a:ext>
            </a:extLst>
          </p:cNvPr>
          <p:cNvSpPr>
            <a:spLocks noGrp="1"/>
          </p:cNvSpPr>
          <p:nvPr>
            <p:ph type="dt" sz="half" idx="10"/>
          </p:nvPr>
        </p:nvSpPr>
        <p:spPr/>
        <p:txBody>
          <a:bodyPr/>
          <a:lstStyle/>
          <a:p>
            <a:fld id="{4289698D-FC4E-4961-8A58-62E42DF8359C}" type="datetimeFigureOut">
              <a:rPr lang="en-US" smtClean="0"/>
              <a:t>8/30/2019</a:t>
            </a:fld>
            <a:endParaRPr lang="en-US"/>
          </a:p>
        </p:txBody>
      </p:sp>
      <p:sp>
        <p:nvSpPr>
          <p:cNvPr id="5" name="Footer Placeholder 4">
            <a:extLst>
              <a:ext uri="{FF2B5EF4-FFF2-40B4-BE49-F238E27FC236}">
                <a16:creationId xmlns:a16="http://schemas.microsoft.com/office/drawing/2014/main" id="{EBDFB18F-D328-4242-8487-A8E5F0C0F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C11EFA-BD09-49B0-9377-48F104157BA8}"/>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24607795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67445-DEB0-4404-B9E6-8E176C4E50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A85BDE-9503-4FC4-A5EE-7F6AAB67616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5D0D27-FE0B-4ECC-A95F-E31C1DA003C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22694D-14DA-4EBE-A570-63F76771FCA3}"/>
              </a:ext>
            </a:extLst>
          </p:cNvPr>
          <p:cNvSpPr>
            <a:spLocks noGrp="1"/>
          </p:cNvSpPr>
          <p:nvPr>
            <p:ph type="dt" sz="half" idx="10"/>
          </p:nvPr>
        </p:nvSpPr>
        <p:spPr/>
        <p:txBody>
          <a:bodyPr/>
          <a:lstStyle/>
          <a:p>
            <a:fld id="{4289698D-FC4E-4961-8A58-62E42DF8359C}" type="datetimeFigureOut">
              <a:rPr lang="en-US" smtClean="0"/>
              <a:t>8/30/2019</a:t>
            </a:fld>
            <a:endParaRPr lang="en-US"/>
          </a:p>
        </p:txBody>
      </p:sp>
      <p:sp>
        <p:nvSpPr>
          <p:cNvPr id="6" name="Footer Placeholder 5">
            <a:extLst>
              <a:ext uri="{FF2B5EF4-FFF2-40B4-BE49-F238E27FC236}">
                <a16:creationId xmlns:a16="http://schemas.microsoft.com/office/drawing/2014/main" id="{CBBC6E40-8632-4AF9-AFCE-7D40C40158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BB56CC-4571-421F-B0C9-F63BC6964F9E}"/>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921432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84D05-6DE3-4C80-9939-97DDA63B467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ECE382-237A-43BC-9A73-25CD0D94FAF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120B8F9-41A7-49E3-9474-E2264CDF765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EFE3D3-4147-4A0D-B80C-E440E309DF7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7F32054-DD46-4CBB-A53D-8ADD18A37B1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301DF-DCD4-47A1-9157-F2BEBCF7B0EC}"/>
              </a:ext>
            </a:extLst>
          </p:cNvPr>
          <p:cNvSpPr>
            <a:spLocks noGrp="1"/>
          </p:cNvSpPr>
          <p:nvPr>
            <p:ph type="dt" sz="half" idx="10"/>
          </p:nvPr>
        </p:nvSpPr>
        <p:spPr/>
        <p:txBody>
          <a:bodyPr/>
          <a:lstStyle/>
          <a:p>
            <a:fld id="{4289698D-FC4E-4961-8A58-62E42DF8359C}" type="datetimeFigureOut">
              <a:rPr lang="en-US" smtClean="0"/>
              <a:t>8/30/2019</a:t>
            </a:fld>
            <a:endParaRPr lang="en-US"/>
          </a:p>
        </p:txBody>
      </p:sp>
      <p:sp>
        <p:nvSpPr>
          <p:cNvPr id="8" name="Footer Placeholder 7">
            <a:extLst>
              <a:ext uri="{FF2B5EF4-FFF2-40B4-BE49-F238E27FC236}">
                <a16:creationId xmlns:a16="http://schemas.microsoft.com/office/drawing/2014/main" id="{AD8DDD7C-3FE3-458C-BBFA-39539BC5A7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3002DA-A077-499F-A086-79AC707E45E8}"/>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18150705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D4FA-2324-4270-8028-EAA616D41F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B11595-4A0E-4924-BDE6-45715E4CA76E}"/>
              </a:ext>
            </a:extLst>
          </p:cNvPr>
          <p:cNvSpPr>
            <a:spLocks noGrp="1"/>
          </p:cNvSpPr>
          <p:nvPr>
            <p:ph type="dt" sz="half" idx="10"/>
          </p:nvPr>
        </p:nvSpPr>
        <p:spPr/>
        <p:txBody>
          <a:bodyPr/>
          <a:lstStyle/>
          <a:p>
            <a:fld id="{4289698D-FC4E-4961-8A58-62E42DF8359C}" type="datetimeFigureOut">
              <a:rPr lang="en-US" smtClean="0"/>
              <a:t>8/30/2019</a:t>
            </a:fld>
            <a:endParaRPr lang="en-US"/>
          </a:p>
        </p:txBody>
      </p:sp>
      <p:sp>
        <p:nvSpPr>
          <p:cNvPr id="4" name="Footer Placeholder 3">
            <a:extLst>
              <a:ext uri="{FF2B5EF4-FFF2-40B4-BE49-F238E27FC236}">
                <a16:creationId xmlns:a16="http://schemas.microsoft.com/office/drawing/2014/main" id="{8DB29020-EAC6-4FD9-A8C1-360E91DA7A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B2CD15-641D-4B88-9513-50EEED9A4EFB}"/>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2071769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5D9767-4521-42B6-981E-093589766ADC}" type="datetimeFigureOut">
              <a:rPr lang="en-US"/>
              <a:pPr>
                <a:defRPr/>
              </a:pPr>
              <a:t>8/30/2019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E178C70-E4E3-4D25-BBEA-7E5841D2D3D2}" type="slidenum">
              <a:rPr lang="en-US"/>
              <a:pPr>
                <a:defRPr/>
              </a:pPr>
              <a:t>‹#›</a:t>
            </a:fld>
            <a:endParaRPr lang="en-US" dirty="0"/>
          </a:p>
        </p:txBody>
      </p:sp>
    </p:spTree>
    <p:extLst>
      <p:ext uri="{BB962C8B-B14F-4D97-AF65-F5344CB8AC3E}">
        <p14:creationId xmlns:p14="http://schemas.microsoft.com/office/powerpoint/2010/main" val="42858190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AB1E2E-107B-4F5A-ADA5-93C834DFD08A}"/>
              </a:ext>
            </a:extLst>
          </p:cNvPr>
          <p:cNvSpPr>
            <a:spLocks noGrp="1"/>
          </p:cNvSpPr>
          <p:nvPr>
            <p:ph type="dt" sz="half" idx="10"/>
          </p:nvPr>
        </p:nvSpPr>
        <p:spPr/>
        <p:txBody>
          <a:bodyPr/>
          <a:lstStyle/>
          <a:p>
            <a:fld id="{4289698D-FC4E-4961-8A58-62E42DF8359C}" type="datetimeFigureOut">
              <a:rPr lang="en-US" smtClean="0"/>
              <a:t>8/30/2019</a:t>
            </a:fld>
            <a:endParaRPr lang="en-US"/>
          </a:p>
        </p:txBody>
      </p:sp>
      <p:sp>
        <p:nvSpPr>
          <p:cNvPr id="3" name="Footer Placeholder 2">
            <a:extLst>
              <a:ext uri="{FF2B5EF4-FFF2-40B4-BE49-F238E27FC236}">
                <a16:creationId xmlns:a16="http://schemas.microsoft.com/office/drawing/2014/main" id="{E4566A68-15F9-4928-AB44-97A4447E48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3460A0-365E-4F58-A58C-70FF17F4E40D}"/>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32546472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93D6-1D47-48E5-966A-E7A1B5C640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8464028-7AC0-4861-9B01-553DCA9085A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EB7AFE-0676-454B-9090-65221A0FD8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EA0B48E-4124-4126-8E01-841A0EDD51C6}"/>
              </a:ext>
            </a:extLst>
          </p:cNvPr>
          <p:cNvSpPr>
            <a:spLocks noGrp="1"/>
          </p:cNvSpPr>
          <p:nvPr>
            <p:ph type="dt" sz="half" idx="10"/>
          </p:nvPr>
        </p:nvSpPr>
        <p:spPr/>
        <p:txBody>
          <a:bodyPr/>
          <a:lstStyle/>
          <a:p>
            <a:fld id="{4289698D-FC4E-4961-8A58-62E42DF8359C}" type="datetimeFigureOut">
              <a:rPr lang="en-US" smtClean="0"/>
              <a:t>8/30/2019</a:t>
            </a:fld>
            <a:endParaRPr lang="en-US"/>
          </a:p>
        </p:txBody>
      </p:sp>
      <p:sp>
        <p:nvSpPr>
          <p:cNvPr id="6" name="Footer Placeholder 5">
            <a:extLst>
              <a:ext uri="{FF2B5EF4-FFF2-40B4-BE49-F238E27FC236}">
                <a16:creationId xmlns:a16="http://schemas.microsoft.com/office/drawing/2014/main" id="{615A81FA-1DA3-4ABB-9F25-9D17615C4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AE8C7D-8CFC-4E40-9048-E7C03A3AFC38}"/>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5582406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940C-1C6A-42C1-9968-C996B4C30CB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6D14CC3-9196-4044-A498-C6D94E55053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BAF61CB-AFD5-42A9-AAAD-1DD3C873CD5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FAD4EEC-0FA7-40D0-9328-B940720C0D1E}"/>
              </a:ext>
            </a:extLst>
          </p:cNvPr>
          <p:cNvSpPr>
            <a:spLocks noGrp="1"/>
          </p:cNvSpPr>
          <p:nvPr>
            <p:ph type="dt" sz="half" idx="10"/>
          </p:nvPr>
        </p:nvSpPr>
        <p:spPr/>
        <p:txBody>
          <a:bodyPr/>
          <a:lstStyle/>
          <a:p>
            <a:fld id="{4289698D-FC4E-4961-8A58-62E42DF8359C}" type="datetimeFigureOut">
              <a:rPr lang="en-US" smtClean="0"/>
              <a:t>8/30/2019</a:t>
            </a:fld>
            <a:endParaRPr lang="en-US"/>
          </a:p>
        </p:txBody>
      </p:sp>
      <p:sp>
        <p:nvSpPr>
          <p:cNvPr id="6" name="Footer Placeholder 5">
            <a:extLst>
              <a:ext uri="{FF2B5EF4-FFF2-40B4-BE49-F238E27FC236}">
                <a16:creationId xmlns:a16="http://schemas.microsoft.com/office/drawing/2014/main" id="{DF8356F0-4133-4120-9588-E5D135BF4C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2FD8D7-D94A-4EF5-878C-2B5B0744193E}"/>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8048186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36D19-D853-418D-B54B-1DB908F1D6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88AC15-D1C7-4D53-9AD6-C7FFD57C8D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996C62-0CA4-474E-AC9A-0B6FC4966F44}"/>
              </a:ext>
            </a:extLst>
          </p:cNvPr>
          <p:cNvSpPr>
            <a:spLocks noGrp="1"/>
          </p:cNvSpPr>
          <p:nvPr>
            <p:ph type="dt" sz="half" idx="10"/>
          </p:nvPr>
        </p:nvSpPr>
        <p:spPr/>
        <p:txBody>
          <a:bodyPr/>
          <a:lstStyle/>
          <a:p>
            <a:fld id="{4289698D-FC4E-4961-8A58-62E42DF8359C}" type="datetimeFigureOut">
              <a:rPr lang="en-US" smtClean="0"/>
              <a:t>8/30/2019</a:t>
            </a:fld>
            <a:endParaRPr lang="en-US"/>
          </a:p>
        </p:txBody>
      </p:sp>
      <p:sp>
        <p:nvSpPr>
          <p:cNvPr id="5" name="Footer Placeholder 4">
            <a:extLst>
              <a:ext uri="{FF2B5EF4-FFF2-40B4-BE49-F238E27FC236}">
                <a16:creationId xmlns:a16="http://schemas.microsoft.com/office/drawing/2014/main" id="{AA0C856C-A540-4E47-BF11-157209AEB9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DF1B98-674F-4806-940F-37E06C49516A}"/>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11723174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D815ED-041F-4971-9BE5-1643753C6E9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9A5931-8364-41D4-8F69-65A6DB5ED4F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2603BF-DC83-4D1F-A596-1C57538331EB}"/>
              </a:ext>
            </a:extLst>
          </p:cNvPr>
          <p:cNvSpPr>
            <a:spLocks noGrp="1"/>
          </p:cNvSpPr>
          <p:nvPr>
            <p:ph type="dt" sz="half" idx="10"/>
          </p:nvPr>
        </p:nvSpPr>
        <p:spPr/>
        <p:txBody>
          <a:bodyPr/>
          <a:lstStyle/>
          <a:p>
            <a:fld id="{4289698D-FC4E-4961-8A58-62E42DF8359C}" type="datetimeFigureOut">
              <a:rPr lang="en-US" smtClean="0"/>
              <a:t>8/30/2019</a:t>
            </a:fld>
            <a:endParaRPr lang="en-US"/>
          </a:p>
        </p:txBody>
      </p:sp>
      <p:sp>
        <p:nvSpPr>
          <p:cNvPr id="5" name="Footer Placeholder 4">
            <a:extLst>
              <a:ext uri="{FF2B5EF4-FFF2-40B4-BE49-F238E27FC236}">
                <a16:creationId xmlns:a16="http://schemas.microsoft.com/office/drawing/2014/main" id="{4F0DFEE8-F500-4EAE-AF89-6BEFCF6E8E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0619D-7E1C-4A38-87FF-683D19F53967}"/>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323198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5.jp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F9DA44F3-2A33-4B04-976A-BF4BCAD8CA4C}" type="datetimeFigureOut">
              <a:rPr lang="en-US"/>
              <a:pPr>
                <a:defRPr/>
              </a:pPr>
              <a:t>8/30/2019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6FCA6101-AF64-40BA-B6DD-BB36D7156407}" type="slidenum">
              <a:rPr lang="en-US"/>
              <a:pPr>
                <a:defRPr/>
              </a:pPr>
              <a:t>‹#›</a:t>
            </a:fld>
            <a:endParaRPr lang="en-US" dirty="0"/>
          </a:p>
        </p:txBody>
      </p:sp>
      <p:sp>
        <p:nvSpPr>
          <p:cNvPr id="10" name="Rectangle 9"/>
          <p:cNvSpPr/>
          <p:nvPr/>
        </p:nvSpPr>
        <p:spPr>
          <a:xfrm>
            <a:off x="0" y="0"/>
            <a:ext cx="1143000" cy="6858000"/>
          </a:xfrm>
          <a:prstGeom prst="rect">
            <a:avLst/>
          </a:prstGeom>
          <a:solidFill>
            <a:schemeClr val="accent6">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2055" name="Picture 3" descr="C:\Tresha\Edited Photos for Stock\Illustrations\1206356_27758998.jpg"/>
          <p:cNvPicPr>
            <a:picLocks noChangeAspect="1" noChangeArrowheads="1"/>
          </p:cNvPicPr>
          <p:nvPr/>
        </p:nvPicPr>
        <p:blipFill>
          <a:blip r:embed="rId15" cstate="print">
            <a:extLst>
              <a:ext uri="{28A0092B-C50C-407E-A947-70E740481C1C}">
                <a14:useLocalDpi xmlns:a14="http://schemas.microsoft.com/office/drawing/2010/main" val="0"/>
              </a:ext>
            </a:extLst>
          </a:blip>
          <a:srcRect r="34042"/>
          <a:stretch>
            <a:fillRect/>
          </a:stretch>
        </p:blipFill>
        <p:spPr bwMode="auto">
          <a:xfrm>
            <a:off x="3048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6629400"/>
            <a:ext cx="9144000" cy="2286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6865" r:id="rId1"/>
    <p:sldLayoutId id="2147486855" r:id="rId2"/>
    <p:sldLayoutId id="2147486856" r:id="rId3"/>
    <p:sldLayoutId id="2147486857" r:id="rId4"/>
    <p:sldLayoutId id="2147486858" r:id="rId5"/>
    <p:sldLayoutId id="2147486859" r:id="rId6"/>
    <p:sldLayoutId id="2147486860" r:id="rId7"/>
    <p:sldLayoutId id="2147486861" r:id="rId8"/>
    <p:sldLayoutId id="2147486862" r:id="rId9"/>
    <p:sldLayoutId id="2147486863" r:id="rId10"/>
    <p:sldLayoutId id="214748686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lIns="91427" tIns="45713" rIns="91427" bIns="45713"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lIns="91427" tIns="45713" rIns="91427" bIns="45713"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D907826B-9A9E-483F-B346-C56E0C7A2E5B}" type="datetimeFigureOut">
              <a:rPr lang="en-US">
                <a:solidFill>
                  <a:srgbClr val="300061">
                    <a:shade val="50000"/>
                  </a:srgbClr>
                </a:solidFill>
              </a:rPr>
              <a:pPr>
                <a:defRPr/>
              </a:pPr>
              <a:t>8/30/2019</a:t>
            </a:fld>
            <a:endParaRPr lang="en-US" dirty="0">
              <a:solidFill>
                <a:srgbClr val="300061">
                  <a:shade val="50000"/>
                </a:srgb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lIns="91427" tIns="45713" rIns="91427" bIns="45713"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dirty="0">
              <a:solidFill>
                <a:srgbClr val="300061">
                  <a:shade val="50000"/>
                </a:srgb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tIns="45713" rIns="0" bIns="45713"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AD2F205F-3D2D-4B82-A94A-807BB8B0F43C}"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106039284"/>
      </p:ext>
    </p:extLst>
  </p:cSld>
  <p:clrMap bg1="dk1" tx1="lt1" bg2="dk2" tx2="lt2" accent1="accent1" accent2="accent2" accent3="accent3" accent4="accent4" accent5="accent5" accent6="accent6" hlink="hlink" folHlink="folHlink"/>
  <p:sldLayoutIdLst>
    <p:sldLayoutId id="2147486879" r:id="rId1"/>
    <p:sldLayoutId id="2147486880" r:id="rId2"/>
    <p:sldLayoutId id="2147486881" r:id="rId3"/>
    <p:sldLayoutId id="2147486882" r:id="rId4"/>
    <p:sldLayoutId id="2147486883" r:id="rId5"/>
    <p:sldLayoutId id="2147486884" r:id="rId6"/>
    <p:sldLayoutId id="2147486885" r:id="rId7"/>
    <p:sldLayoutId id="2147486886" r:id="rId8"/>
    <p:sldLayoutId id="2147486887" r:id="rId9"/>
    <p:sldLayoutId id="2147486888" r:id="rId10"/>
    <p:sldLayoutId id="2147486889"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135" algn="ctr" rtl="0" fontAlgn="base">
        <a:spcBef>
          <a:spcPct val="0"/>
        </a:spcBef>
        <a:spcAft>
          <a:spcPct val="0"/>
        </a:spcAft>
        <a:defRPr sz="4100" b="1">
          <a:solidFill>
            <a:schemeClr val="tx1"/>
          </a:solidFill>
          <a:latin typeface="Lucida Sans" pitchFamily="34" charset="0"/>
        </a:defRPr>
      </a:lvl6pPr>
      <a:lvl7pPr marL="914269" algn="ctr" rtl="0" fontAlgn="base">
        <a:spcBef>
          <a:spcPct val="0"/>
        </a:spcBef>
        <a:spcAft>
          <a:spcPct val="0"/>
        </a:spcAft>
        <a:defRPr sz="4100" b="1">
          <a:solidFill>
            <a:schemeClr val="tx1"/>
          </a:solidFill>
          <a:latin typeface="Lucida Sans" pitchFamily="34" charset="0"/>
        </a:defRPr>
      </a:lvl7pPr>
      <a:lvl8pPr marL="1371404" algn="ctr" rtl="0" fontAlgn="base">
        <a:spcBef>
          <a:spcPct val="0"/>
        </a:spcBef>
        <a:spcAft>
          <a:spcPct val="0"/>
        </a:spcAft>
        <a:defRPr sz="4100" b="1">
          <a:solidFill>
            <a:schemeClr val="tx1"/>
          </a:solidFill>
          <a:latin typeface="Lucida Sans" pitchFamily="34" charset="0"/>
        </a:defRPr>
      </a:lvl8pPr>
      <a:lvl9pPr marL="1828539" algn="ctr" rtl="0" fontAlgn="base">
        <a:spcBef>
          <a:spcPct val="0"/>
        </a:spcBef>
        <a:spcAft>
          <a:spcPct val="0"/>
        </a:spcAft>
        <a:defRPr sz="4100" b="1">
          <a:solidFill>
            <a:schemeClr val="tx1"/>
          </a:solidFill>
          <a:latin typeface="Lucida Sans" pitchFamily="34" charset="0"/>
        </a:defRPr>
      </a:lvl9pPr>
    </p:titleStyle>
    <p:bodyStyle>
      <a:lvl1pPr marL="546100" indent="-409575" algn="l" rtl="0" eaLnBrk="0" fontAlgn="base" hangingPunct="0">
        <a:spcBef>
          <a:spcPct val="20000"/>
        </a:spcBef>
        <a:spcAft>
          <a:spcPct val="0"/>
        </a:spcAft>
        <a:buClr>
          <a:srgbClr val="2F005F"/>
        </a:buClr>
        <a:buSzPct val="65000"/>
        <a:buFont typeface="Wingdings 2" pitchFamily="18" charset="2"/>
        <a:buChar char=""/>
        <a:defRPr sz="2800" kern="1200">
          <a:solidFill>
            <a:schemeClr val="tx1"/>
          </a:solidFill>
          <a:latin typeface="+mn-lt"/>
          <a:ea typeface="+mn-ea"/>
          <a:cs typeface="+mn-cs"/>
        </a:defRPr>
      </a:lvl1pPr>
      <a:lvl2pPr marL="866775" indent="-280988"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1888" indent="-227013"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0963" indent="-180975"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3050" indent="-180975"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540" indent="-182854"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679" indent="-182854"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819" indent="-182854"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7958" indent="-182854"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35" algn="l" rtl="0" eaLnBrk="1" latinLnBrk="0" hangingPunct="1">
        <a:defRPr kumimoji="0" kern="1200">
          <a:solidFill>
            <a:schemeClr val="tx1"/>
          </a:solidFill>
          <a:latin typeface="+mn-lt"/>
          <a:ea typeface="+mn-ea"/>
          <a:cs typeface="+mn-cs"/>
        </a:defRPr>
      </a:lvl2pPr>
      <a:lvl3pPr marL="914269" algn="l" rtl="0" eaLnBrk="1" latinLnBrk="0" hangingPunct="1">
        <a:defRPr kumimoji="0" kern="1200">
          <a:solidFill>
            <a:schemeClr val="tx1"/>
          </a:solidFill>
          <a:latin typeface="+mn-lt"/>
          <a:ea typeface="+mn-ea"/>
          <a:cs typeface="+mn-cs"/>
        </a:defRPr>
      </a:lvl3pPr>
      <a:lvl4pPr marL="1371404" algn="l" rtl="0" eaLnBrk="1" latinLnBrk="0" hangingPunct="1">
        <a:defRPr kumimoji="0" kern="1200">
          <a:solidFill>
            <a:schemeClr val="tx1"/>
          </a:solidFill>
          <a:latin typeface="+mn-lt"/>
          <a:ea typeface="+mn-ea"/>
          <a:cs typeface="+mn-cs"/>
        </a:defRPr>
      </a:lvl4pPr>
      <a:lvl5pPr marL="1828539" algn="l" rtl="0" eaLnBrk="1" latinLnBrk="0" hangingPunct="1">
        <a:defRPr kumimoji="0" kern="1200">
          <a:solidFill>
            <a:schemeClr val="tx1"/>
          </a:solidFill>
          <a:latin typeface="+mn-lt"/>
          <a:ea typeface="+mn-ea"/>
          <a:cs typeface="+mn-cs"/>
        </a:defRPr>
      </a:lvl5pPr>
      <a:lvl6pPr marL="2285674" algn="l" rtl="0" eaLnBrk="1" latinLnBrk="0" hangingPunct="1">
        <a:defRPr kumimoji="0" kern="1200">
          <a:solidFill>
            <a:schemeClr val="tx1"/>
          </a:solidFill>
          <a:latin typeface="+mn-lt"/>
          <a:ea typeface="+mn-ea"/>
          <a:cs typeface="+mn-cs"/>
        </a:defRPr>
      </a:lvl6pPr>
      <a:lvl7pPr marL="2742809" algn="l" rtl="0" eaLnBrk="1" latinLnBrk="0" hangingPunct="1">
        <a:defRPr kumimoji="0" kern="1200">
          <a:solidFill>
            <a:schemeClr val="tx1"/>
          </a:solidFill>
          <a:latin typeface="+mn-lt"/>
          <a:ea typeface="+mn-ea"/>
          <a:cs typeface="+mn-cs"/>
        </a:defRPr>
      </a:lvl7pPr>
      <a:lvl8pPr marL="3199944" algn="l" rtl="0" eaLnBrk="1" latinLnBrk="0" hangingPunct="1">
        <a:defRPr kumimoji="0" kern="1200">
          <a:solidFill>
            <a:schemeClr val="tx1"/>
          </a:solidFill>
          <a:latin typeface="+mn-lt"/>
          <a:ea typeface="+mn-ea"/>
          <a:cs typeface="+mn-cs"/>
        </a:defRPr>
      </a:lvl8pPr>
      <a:lvl9pPr marL="3657078"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lIns="91427" tIns="45713" rIns="91427" bIns="45713"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lIns="91427" tIns="45713" rIns="91427" bIns="45713"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965E4481-5526-4F9C-A984-02DE6249487F}" type="datetimeFigureOut">
              <a:rPr lang="en-US">
                <a:solidFill>
                  <a:srgbClr val="300061">
                    <a:shade val="50000"/>
                  </a:srgbClr>
                </a:solidFill>
              </a:rPr>
              <a:pPr>
                <a:defRPr/>
              </a:pPr>
              <a:t>8/30/2019</a:t>
            </a:fld>
            <a:endParaRPr lang="en-US" dirty="0">
              <a:solidFill>
                <a:srgbClr val="300061">
                  <a:shade val="50000"/>
                </a:srgb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lIns="91427" tIns="45713" rIns="91427" bIns="45713"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dirty="0">
              <a:solidFill>
                <a:srgbClr val="300061">
                  <a:shade val="50000"/>
                </a:srgb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tIns="45713" rIns="0" bIns="45713"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A0448966-CF41-48CA-A5C8-F0C082666747}"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16883346"/>
      </p:ext>
    </p:extLst>
  </p:cSld>
  <p:clrMap bg1="dk1" tx1="lt1" bg2="dk2" tx2="lt2" accent1="accent1" accent2="accent2" accent3="accent3" accent4="accent4" accent5="accent5" accent6="accent6" hlink="hlink" folHlink="folHlink"/>
  <p:sldLayoutIdLst>
    <p:sldLayoutId id="2147487012" r:id="rId1"/>
    <p:sldLayoutId id="2147487013" r:id="rId2"/>
    <p:sldLayoutId id="2147487014" r:id="rId3"/>
    <p:sldLayoutId id="2147487015" r:id="rId4"/>
    <p:sldLayoutId id="2147487016" r:id="rId5"/>
    <p:sldLayoutId id="2147487017" r:id="rId6"/>
    <p:sldLayoutId id="2147487018" r:id="rId7"/>
    <p:sldLayoutId id="2147487019" r:id="rId8"/>
    <p:sldLayoutId id="2147487020" r:id="rId9"/>
    <p:sldLayoutId id="2147487021" r:id="rId10"/>
    <p:sldLayoutId id="2147487022"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135" algn="ctr" rtl="0" fontAlgn="base">
        <a:spcBef>
          <a:spcPct val="0"/>
        </a:spcBef>
        <a:spcAft>
          <a:spcPct val="0"/>
        </a:spcAft>
        <a:defRPr sz="4100" b="1">
          <a:solidFill>
            <a:schemeClr val="tx1"/>
          </a:solidFill>
          <a:latin typeface="Lucida Sans" pitchFamily="34" charset="0"/>
        </a:defRPr>
      </a:lvl6pPr>
      <a:lvl7pPr marL="914269" algn="ctr" rtl="0" fontAlgn="base">
        <a:spcBef>
          <a:spcPct val="0"/>
        </a:spcBef>
        <a:spcAft>
          <a:spcPct val="0"/>
        </a:spcAft>
        <a:defRPr sz="4100" b="1">
          <a:solidFill>
            <a:schemeClr val="tx1"/>
          </a:solidFill>
          <a:latin typeface="Lucida Sans" pitchFamily="34" charset="0"/>
        </a:defRPr>
      </a:lvl7pPr>
      <a:lvl8pPr marL="1371404" algn="ctr" rtl="0" fontAlgn="base">
        <a:spcBef>
          <a:spcPct val="0"/>
        </a:spcBef>
        <a:spcAft>
          <a:spcPct val="0"/>
        </a:spcAft>
        <a:defRPr sz="4100" b="1">
          <a:solidFill>
            <a:schemeClr val="tx1"/>
          </a:solidFill>
          <a:latin typeface="Lucida Sans" pitchFamily="34" charset="0"/>
        </a:defRPr>
      </a:lvl8pPr>
      <a:lvl9pPr marL="1828539" algn="ctr" rtl="0" fontAlgn="base">
        <a:spcBef>
          <a:spcPct val="0"/>
        </a:spcBef>
        <a:spcAft>
          <a:spcPct val="0"/>
        </a:spcAft>
        <a:defRPr sz="4100" b="1">
          <a:solidFill>
            <a:schemeClr val="tx1"/>
          </a:solidFill>
          <a:latin typeface="Lucida Sans" pitchFamily="34" charset="0"/>
        </a:defRPr>
      </a:lvl9pPr>
    </p:titleStyle>
    <p:bodyStyle>
      <a:lvl1pPr marL="546100" indent="-409575" algn="l" rtl="0" eaLnBrk="0" fontAlgn="base" hangingPunct="0">
        <a:spcBef>
          <a:spcPct val="20000"/>
        </a:spcBef>
        <a:spcAft>
          <a:spcPct val="0"/>
        </a:spcAft>
        <a:buClr>
          <a:srgbClr val="2F005F"/>
        </a:buClr>
        <a:buSzPct val="65000"/>
        <a:buFont typeface="Wingdings 2" pitchFamily="18" charset="2"/>
        <a:buChar char=""/>
        <a:defRPr sz="2800" kern="1200">
          <a:solidFill>
            <a:schemeClr val="tx1"/>
          </a:solidFill>
          <a:latin typeface="+mn-lt"/>
          <a:ea typeface="+mn-ea"/>
          <a:cs typeface="+mn-cs"/>
        </a:defRPr>
      </a:lvl1pPr>
      <a:lvl2pPr marL="866775" indent="-280988"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1888" indent="-227013"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0963" indent="-180975"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3050" indent="-180975"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540" indent="-182854"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679" indent="-182854"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819" indent="-182854"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7958" indent="-182854"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35" algn="l" rtl="0" eaLnBrk="1" latinLnBrk="0" hangingPunct="1">
        <a:defRPr kumimoji="0" kern="1200">
          <a:solidFill>
            <a:schemeClr val="tx1"/>
          </a:solidFill>
          <a:latin typeface="+mn-lt"/>
          <a:ea typeface="+mn-ea"/>
          <a:cs typeface="+mn-cs"/>
        </a:defRPr>
      </a:lvl2pPr>
      <a:lvl3pPr marL="914269" algn="l" rtl="0" eaLnBrk="1" latinLnBrk="0" hangingPunct="1">
        <a:defRPr kumimoji="0" kern="1200">
          <a:solidFill>
            <a:schemeClr val="tx1"/>
          </a:solidFill>
          <a:latin typeface="+mn-lt"/>
          <a:ea typeface="+mn-ea"/>
          <a:cs typeface="+mn-cs"/>
        </a:defRPr>
      </a:lvl3pPr>
      <a:lvl4pPr marL="1371404" algn="l" rtl="0" eaLnBrk="1" latinLnBrk="0" hangingPunct="1">
        <a:defRPr kumimoji="0" kern="1200">
          <a:solidFill>
            <a:schemeClr val="tx1"/>
          </a:solidFill>
          <a:latin typeface="+mn-lt"/>
          <a:ea typeface="+mn-ea"/>
          <a:cs typeface="+mn-cs"/>
        </a:defRPr>
      </a:lvl4pPr>
      <a:lvl5pPr marL="1828539" algn="l" rtl="0" eaLnBrk="1" latinLnBrk="0" hangingPunct="1">
        <a:defRPr kumimoji="0" kern="1200">
          <a:solidFill>
            <a:schemeClr val="tx1"/>
          </a:solidFill>
          <a:latin typeface="+mn-lt"/>
          <a:ea typeface="+mn-ea"/>
          <a:cs typeface="+mn-cs"/>
        </a:defRPr>
      </a:lvl5pPr>
      <a:lvl6pPr marL="2285674" algn="l" rtl="0" eaLnBrk="1" latinLnBrk="0" hangingPunct="1">
        <a:defRPr kumimoji="0" kern="1200">
          <a:solidFill>
            <a:schemeClr val="tx1"/>
          </a:solidFill>
          <a:latin typeface="+mn-lt"/>
          <a:ea typeface="+mn-ea"/>
          <a:cs typeface="+mn-cs"/>
        </a:defRPr>
      </a:lvl6pPr>
      <a:lvl7pPr marL="2742809" algn="l" rtl="0" eaLnBrk="1" latinLnBrk="0" hangingPunct="1">
        <a:defRPr kumimoji="0" kern="1200">
          <a:solidFill>
            <a:schemeClr val="tx1"/>
          </a:solidFill>
          <a:latin typeface="+mn-lt"/>
          <a:ea typeface="+mn-ea"/>
          <a:cs typeface="+mn-cs"/>
        </a:defRPr>
      </a:lvl7pPr>
      <a:lvl8pPr marL="3199944" algn="l" rtl="0" eaLnBrk="1" latinLnBrk="0" hangingPunct="1">
        <a:defRPr kumimoji="0" kern="1200">
          <a:solidFill>
            <a:schemeClr val="tx1"/>
          </a:solidFill>
          <a:latin typeface="+mn-lt"/>
          <a:ea typeface="+mn-ea"/>
          <a:cs typeface="+mn-cs"/>
        </a:defRPr>
      </a:lvl8pPr>
      <a:lvl9pPr marL="3657078"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F5E582C-3DAB-49C7-AC49-921D4212A2D6}" type="datetimeFigureOut">
              <a:rPr lang="en-US" smtClean="0">
                <a:solidFill>
                  <a:prstClr val="black">
                    <a:tint val="75000"/>
                  </a:prstClr>
                </a:solidFill>
                <a:latin typeface="Calibri" panose="020F0502020204030204"/>
                <a:cs typeface="+mn-cs"/>
              </a:rPr>
              <a:pPr fontAlgn="auto">
                <a:spcBef>
                  <a:spcPts val="0"/>
                </a:spcBef>
                <a:spcAft>
                  <a:spcPts val="0"/>
                </a:spcAft>
              </a:pPr>
              <a:t>8/30/2019</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E881CD9-F7E9-4D9C-9325-7399F6A4F0AF}" type="slidenum">
              <a:rPr lang="en-US" smtClean="0">
                <a:solidFill>
                  <a:prstClr val="black">
                    <a:tint val="75000"/>
                  </a:prstClr>
                </a:solidFill>
                <a:latin typeface="Calibri" panose="020F0502020204030204"/>
                <a:cs typeface="+mn-cs"/>
              </a:rPr>
              <a:pPr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420013537"/>
      </p:ext>
    </p:extLst>
  </p:cSld>
  <p:clrMap bg1="lt1" tx1="dk1" bg2="lt2" tx2="dk2" accent1="accent1" accent2="accent2" accent3="accent3" accent4="accent4" accent5="accent5" accent6="accent6" hlink="hlink" folHlink="folHlink"/>
  <p:sldLayoutIdLst>
    <p:sldLayoutId id="2147487126" r:id="rId1"/>
    <p:sldLayoutId id="2147487127" r:id="rId2"/>
    <p:sldLayoutId id="2147487128" r:id="rId3"/>
    <p:sldLayoutId id="2147487129" r:id="rId4"/>
    <p:sldLayoutId id="2147487130" r:id="rId5"/>
    <p:sldLayoutId id="2147487131" r:id="rId6"/>
    <p:sldLayoutId id="2147487132" r:id="rId7"/>
    <p:sldLayoutId id="2147487133" r:id="rId8"/>
    <p:sldLayoutId id="2147487134" r:id="rId9"/>
    <p:sldLayoutId id="2147487135" r:id="rId10"/>
    <p:sldLayoutId id="21474871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6A222-B914-4BA6-93A0-051F1D297765}" type="datetimeFigureOut">
              <a:rPr lang="en-US" smtClean="0"/>
              <a:t>8/30/2019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695E4-83C0-47EF-8CD6-2CEF6737F4D0}" type="slidenum">
              <a:rPr lang="en-US" smtClean="0"/>
              <a:t>‹#›</a:t>
            </a:fld>
            <a:endParaRPr lang="en-US"/>
          </a:p>
        </p:txBody>
      </p:sp>
    </p:spTree>
    <p:extLst>
      <p:ext uri="{BB962C8B-B14F-4D97-AF65-F5344CB8AC3E}">
        <p14:creationId xmlns:p14="http://schemas.microsoft.com/office/powerpoint/2010/main" val="4042560866"/>
      </p:ext>
    </p:extLst>
  </p:cSld>
  <p:clrMap bg1="lt1" tx1="dk1" bg2="lt2" tx2="dk2" accent1="accent1" accent2="accent2" accent3="accent3" accent4="accent4" accent5="accent5" accent6="accent6" hlink="hlink" folHlink="folHlink"/>
  <p:sldLayoutIdLst>
    <p:sldLayoutId id="2147487252" r:id="rId1"/>
    <p:sldLayoutId id="2147487253" r:id="rId2"/>
    <p:sldLayoutId id="2147487254" r:id="rId3"/>
    <p:sldLayoutId id="2147487255" r:id="rId4"/>
    <p:sldLayoutId id="2147487256" r:id="rId5"/>
    <p:sldLayoutId id="2147487257" r:id="rId6"/>
    <p:sldLayoutId id="2147487258" r:id="rId7"/>
    <p:sldLayoutId id="2147487259" r:id="rId8"/>
    <p:sldLayoutId id="2147487260" r:id="rId9"/>
    <p:sldLayoutId id="2147487261" r:id="rId10"/>
    <p:sldLayoutId id="21474872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5A0D423-4C58-4FBB-BA86-02EA520CD055}" type="datetimeFigureOut">
              <a:rPr lang="en-US" smtClean="0"/>
              <a:t>8/30/2019</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2F9D736-79BE-4ADC-A757-02CF9587642C}" type="slidenum">
              <a:rPr lang="en-US" smtClean="0"/>
              <a:t>‹#›</a:t>
            </a:fld>
            <a:endParaRPr lang="en-US"/>
          </a:p>
        </p:txBody>
      </p:sp>
    </p:spTree>
    <p:extLst>
      <p:ext uri="{BB962C8B-B14F-4D97-AF65-F5344CB8AC3E}">
        <p14:creationId xmlns:p14="http://schemas.microsoft.com/office/powerpoint/2010/main" val="181070127"/>
      </p:ext>
    </p:extLst>
  </p:cSld>
  <p:clrMap bg1="lt1" tx1="dk1" bg2="lt2" tx2="dk2" accent1="accent1" accent2="accent2" accent3="accent3" accent4="accent4" accent5="accent5" accent6="accent6" hlink="hlink" folHlink="folHlink"/>
  <p:sldLayoutIdLst>
    <p:sldLayoutId id="2147487264" r:id="rId1"/>
    <p:sldLayoutId id="2147487265" r:id="rId2"/>
    <p:sldLayoutId id="2147487266" r:id="rId3"/>
    <p:sldLayoutId id="2147487267" r:id="rId4"/>
    <p:sldLayoutId id="2147487268" r:id="rId5"/>
    <p:sldLayoutId id="2147487269" r:id="rId6"/>
    <p:sldLayoutId id="2147487270" r:id="rId7"/>
    <p:sldLayoutId id="2147487271" r:id="rId8"/>
    <p:sldLayoutId id="2147487272" r:id="rId9"/>
    <p:sldLayoutId id="2147487273" r:id="rId10"/>
    <p:sldLayoutId id="2147487274" r:id="rId11"/>
    <p:sldLayoutId id="2147487275" r:id="rId12"/>
    <p:sldLayoutId id="2147487276" r:id="rId13"/>
    <p:sldLayoutId id="2147487277" r:id="rId14"/>
    <p:sldLayoutId id="2147487278" r:id="rId15"/>
    <p:sldLayoutId id="2147487279" r:id="rId16"/>
    <p:sldLayoutId id="2147487280"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1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B19E7-BC91-4186-93FD-7A758FD4E9AA}" type="datetimeFigureOut">
              <a:rPr lang="en-US" smtClean="0"/>
              <a:t>8/30/2019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78E43-0D4B-44DE-ABB6-96F836D036CB}" type="slidenum">
              <a:rPr lang="en-US" smtClean="0"/>
              <a:t>‹#›</a:t>
            </a:fld>
            <a:endParaRPr lang="en-US"/>
          </a:p>
        </p:txBody>
      </p:sp>
    </p:spTree>
    <p:extLst>
      <p:ext uri="{BB962C8B-B14F-4D97-AF65-F5344CB8AC3E}">
        <p14:creationId xmlns:p14="http://schemas.microsoft.com/office/powerpoint/2010/main" val="1688770626"/>
      </p:ext>
    </p:extLst>
  </p:cSld>
  <p:clrMap bg1="lt1" tx1="dk1" bg2="lt2" tx2="dk2" accent1="accent1" accent2="accent2" accent3="accent3" accent4="accent4" accent5="accent5" accent6="accent6" hlink="hlink" folHlink="folHlink"/>
  <p:sldLayoutIdLst>
    <p:sldLayoutId id="2147487282" r:id="rId1"/>
    <p:sldLayoutId id="2147487283" r:id="rId2"/>
    <p:sldLayoutId id="2147487284" r:id="rId3"/>
    <p:sldLayoutId id="2147487285" r:id="rId4"/>
    <p:sldLayoutId id="2147487286" r:id="rId5"/>
    <p:sldLayoutId id="2147487287" r:id="rId6"/>
    <p:sldLayoutId id="2147487288" r:id="rId7"/>
    <p:sldLayoutId id="2147487289" r:id="rId8"/>
    <p:sldLayoutId id="2147487290" r:id="rId9"/>
    <p:sldLayoutId id="2147487291" r:id="rId10"/>
    <p:sldLayoutId id="21474872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ECCCC8-1099-4549-B0DA-EE9B76864A1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39270F-A79C-47A0-812E-6EC0533A15E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26C5AB-0B14-441A-A04C-71D53BE99FD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289698D-FC4E-4961-8A58-62E42DF8359C}" type="datetimeFigureOut">
              <a:rPr lang="en-US" smtClean="0"/>
              <a:t>8/30/2019</a:t>
            </a:fld>
            <a:endParaRPr lang="en-US"/>
          </a:p>
        </p:txBody>
      </p:sp>
      <p:sp>
        <p:nvSpPr>
          <p:cNvPr id="5" name="Footer Placeholder 4">
            <a:extLst>
              <a:ext uri="{FF2B5EF4-FFF2-40B4-BE49-F238E27FC236}">
                <a16:creationId xmlns:a16="http://schemas.microsoft.com/office/drawing/2014/main" id="{BC5CB65D-A40F-4C8A-BFD9-E6FAA64951E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5D74E4-1BA6-41C2-9120-64B707B3ED9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30EF42-96B2-466A-A4F4-3581C9018A72}" type="slidenum">
              <a:rPr lang="en-US" smtClean="0"/>
              <a:t>‹#›</a:t>
            </a:fld>
            <a:endParaRPr lang="en-US"/>
          </a:p>
        </p:txBody>
      </p:sp>
    </p:spTree>
    <p:extLst>
      <p:ext uri="{BB962C8B-B14F-4D97-AF65-F5344CB8AC3E}">
        <p14:creationId xmlns:p14="http://schemas.microsoft.com/office/powerpoint/2010/main" val="1650965728"/>
      </p:ext>
    </p:extLst>
  </p:cSld>
  <p:clrMap bg1="lt1" tx1="dk1" bg2="lt2" tx2="dk2" accent1="accent1" accent2="accent2" accent3="accent3" accent4="accent4" accent5="accent5" accent6="accent6" hlink="hlink" folHlink="folHlink"/>
  <p:sldLayoutIdLst>
    <p:sldLayoutId id="2147487294" r:id="rId1"/>
    <p:sldLayoutId id="2147487295" r:id="rId2"/>
    <p:sldLayoutId id="2147487296" r:id="rId3"/>
    <p:sldLayoutId id="2147487297" r:id="rId4"/>
    <p:sldLayoutId id="2147487298" r:id="rId5"/>
    <p:sldLayoutId id="2147487299" r:id="rId6"/>
    <p:sldLayoutId id="2147487300" r:id="rId7"/>
    <p:sldLayoutId id="2147487301" r:id="rId8"/>
    <p:sldLayoutId id="2147487302" r:id="rId9"/>
    <p:sldLayoutId id="2147487303" r:id="rId10"/>
    <p:sldLayoutId id="214748730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4.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1595" y="1801840"/>
            <a:ext cx="7071167" cy="923330"/>
          </a:xfrm>
          <a:prstGeom prst="rect">
            <a:avLst/>
          </a:prstGeom>
          <a:noFill/>
          <a:effectLst>
            <a:outerShdw blurRad="50800" dist="38100" dir="2700000" algn="tl" rotWithShape="0">
              <a:prstClr val="black">
                <a:alpha val="40000"/>
              </a:prstClr>
            </a:outerShdw>
          </a:effectLst>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5400" b="1" cap="all" dirty="0">
                <a:ln>
                  <a:solidFill>
                    <a:srgbClr val="FEFE50"/>
                  </a:solidFill>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ANNOUNCEMENTS</a:t>
            </a:r>
          </a:p>
        </p:txBody>
      </p:sp>
      <p:sp>
        <p:nvSpPr>
          <p:cNvPr id="3" name="Rectangle 2"/>
          <p:cNvSpPr/>
          <p:nvPr/>
        </p:nvSpPr>
        <p:spPr>
          <a:xfrm>
            <a:off x="1236323" y="3429000"/>
            <a:ext cx="6721713" cy="1200329"/>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spAutoFit/>
          </a:bodyPr>
          <a:lstStyle/>
          <a:p>
            <a:pPr algn="ctr">
              <a:defRPr/>
            </a:pPr>
            <a:r>
              <a:rPr lang="en-US" sz="7200" b="1" spc="50" dirty="0">
                <a:ln w="0"/>
                <a:solidFill>
                  <a:srgbClr val="FFFFFF"/>
                </a:solidFill>
                <a:effectLst/>
                <a:latin typeface="Tahoma" panose="020B0604030504040204" pitchFamily="34" charset="0"/>
                <a:ea typeface="Tahoma" panose="020B0604030504040204" pitchFamily="34" charset="0"/>
                <a:cs typeface="Tahoma" panose="020B0604030504040204" pitchFamily="34" charset="0"/>
              </a:rPr>
              <a:t>Aug. </a:t>
            </a:r>
            <a:r>
              <a:rPr lang="en-US" sz="7200" b="1" spc="50" dirty="0">
                <a:ln w="0"/>
                <a:solidFill>
                  <a:srgbClr val="FFFFFF"/>
                </a:solidFill>
                <a:latin typeface="Tahoma" panose="020B0604030504040204" pitchFamily="34" charset="0"/>
                <a:ea typeface="Tahoma" panose="020B0604030504040204" pitchFamily="34" charset="0"/>
                <a:cs typeface="Tahoma" panose="020B0604030504040204" pitchFamily="34" charset="0"/>
              </a:rPr>
              <a:t>30</a:t>
            </a:r>
            <a:r>
              <a:rPr lang="en-US" sz="7200" b="1" spc="50" dirty="0">
                <a:ln w="0"/>
                <a:solidFill>
                  <a:srgbClr val="FFFFFF"/>
                </a:solidFill>
                <a:effectLst/>
                <a:latin typeface="Tahoma" panose="020B0604030504040204" pitchFamily="34" charset="0"/>
                <a:ea typeface="Tahoma" panose="020B0604030504040204" pitchFamily="34" charset="0"/>
                <a:cs typeface="Tahoma" panose="020B0604030504040204" pitchFamily="34" charset="0"/>
              </a:rPr>
              <a:t>, 2019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afterEffect">
                                  <p:stCondLst>
                                    <p:cond delay="0"/>
                                  </p:stCondLst>
                                  <p:endCondLst>
                                    <p:cond evt="onNext" delay="0">
                                      <p:tgtEl>
                                        <p:sldTgt/>
                                      </p:tgtEl>
                                    </p:cond>
                                  </p:end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5497"/>
            <a:ext cx="9144000" cy="944562"/>
          </a:xfrm>
          <a:effectLst>
            <a:outerShdw blurRad="63500" dist="114300" dir="3000000" algn="tl" rotWithShape="0">
              <a:prstClr val="black">
                <a:alpha val="40000"/>
              </a:prstClr>
            </a:outerShdw>
          </a:effectLst>
        </p:spPr>
        <p:txBody>
          <a:bodyPr>
            <a:noAutofit/>
          </a:bodyPr>
          <a:lstStyle/>
          <a:p>
            <a:pPr>
              <a:defRPr/>
            </a:pPr>
            <a:r>
              <a:rPr lang="en-US" sz="8000" dirty="0">
                <a:solidFill>
                  <a:srgbClr val="FFFF00"/>
                </a:solidFill>
                <a:effectLst>
                  <a:outerShdw blurRad="114300" dist="101600" dir="2700000" algn="tl" rotWithShape="0">
                    <a:srgbClr val="000000">
                      <a:alpha val="40000"/>
                    </a:srgbClr>
                  </a:outerShdw>
                </a:effectLst>
              </a:rPr>
              <a:t>ORDER</a:t>
            </a:r>
          </a:p>
        </p:txBody>
      </p:sp>
      <p:sp>
        <p:nvSpPr>
          <p:cNvPr id="5" name="Content Placeholder 2"/>
          <p:cNvSpPr>
            <a:spLocks noGrp="1"/>
          </p:cNvSpPr>
          <p:nvPr>
            <p:ph idx="1"/>
          </p:nvPr>
        </p:nvSpPr>
        <p:spPr>
          <a:xfrm>
            <a:off x="0" y="1765464"/>
            <a:ext cx="9144000" cy="5092536"/>
          </a:xfrm>
          <a:effectLst>
            <a:outerShdw blurRad="50800" dist="76200" dir="3600000" algn="tl" rotWithShape="0">
              <a:prstClr val="black">
                <a:alpha val="40000"/>
              </a:prstClr>
            </a:outerShdw>
          </a:effectLst>
        </p:spPr>
        <p:txBody>
          <a:bodyPr>
            <a:scene3d>
              <a:camera prst="orthographicFront"/>
              <a:lightRig rig="harsh" dir="t"/>
            </a:scene3d>
            <a:sp3d extrusionH="57150" prstMaterial="matte">
              <a:bevelT w="63500" h="12700"/>
              <a:contourClr>
                <a:schemeClr val="bg1">
                  <a:lumMod val="65000"/>
                </a:schemeClr>
              </a:contourClr>
            </a:sp3d>
          </a:bodyPr>
          <a:lstStyle/>
          <a:p>
            <a:pPr marL="0" indent="0" algn="ctr">
              <a:spcBef>
                <a:spcPts val="0"/>
              </a:spcBef>
              <a:buClr>
                <a:srgbClr val="FFFFFF"/>
              </a:buClr>
              <a:buSzPct val="100000"/>
              <a:buNone/>
              <a:defRPr/>
            </a:pPr>
            <a:r>
              <a:rPr lang="en-US" sz="8000" b="1" spc="-150" dirty="0">
                <a:ln w="0"/>
                <a:solidFill>
                  <a:srgbClr val="FFFFFF"/>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“…go and take the lowest place…”</a:t>
            </a:r>
          </a:p>
          <a:p>
            <a:pPr marL="0" indent="0" algn="ctr">
              <a:spcBef>
                <a:spcPts val="0"/>
              </a:spcBef>
              <a:buClr>
                <a:srgbClr val="FFFFFF"/>
              </a:buClr>
              <a:buSzPct val="100000"/>
              <a:buNone/>
              <a:defRPr/>
            </a:pPr>
            <a:r>
              <a:rPr lang="en-US" sz="8000" b="1" spc="-150" dirty="0">
                <a:ln w="0"/>
                <a:solidFill>
                  <a:srgbClr val="FFFFFF"/>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                   </a:t>
            </a:r>
            <a:r>
              <a:rPr lang="en-US" sz="6000" b="1" spc="-150" dirty="0">
                <a:ln w="0"/>
                <a:solidFill>
                  <a:srgbClr val="FFFFFF"/>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Lk 14:10a</a:t>
            </a:r>
            <a:endParaRPr lang="en-US" sz="100" b="1" dirty="0">
              <a:ln w="0"/>
              <a:solidFill>
                <a:srgbClr val="FFFFFF"/>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778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714"/>
            <a:ext cx="9144000" cy="944562"/>
          </a:xfrm>
          <a:effectLst>
            <a:outerShdw blurRad="63500" dist="114300" dir="3000000" algn="tl" rotWithShape="0">
              <a:prstClr val="black">
                <a:alpha val="40000"/>
              </a:prstClr>
            </a:outerShdw>
          </a:effectLst>
        </p:spPr>
        <p:txBody>
          <a:bodyPr>
            <a:noAutofit/>
          </a:bodyPr>
          <a:lstStyle/>
          <a:p>
            <a:pPr>
              <a:defRPr/>
            </a:pPr>
            <a:r>
              <a:rPr lang="en-US" sz="6600" dirty="0">
                <a:solidFill>
                  <a:srgbClr val="FFFF00"/>
                </a:solidFill>
                <a:effectLst>
                  <a:outerShdw blurRad="114300" dist="101600" dir="2700000" algn="tl" rotWithShape="0">
                    <a:srgbClr val="000000">
                      <a:alpha val="40000"/>
                    </a:srgbClr>
                  </a:outerShdw>
                </a:effectLst>
              </a:rPr>
              <a:t>DIRECTION</a:t>
            </a:r>
          </a:p>
        </p:txBody>
      </p:sp>
      <p:sp>
        <p:nvSpPr>
          <p:cNvPr id="5" name="Content Placeholder 2"/>
          <p:cNvSpPr>
            <a:spLocks noGrp="1"/>
          </p:cNvSpPr>
          <p:nvPr>
            <p:ph idx="1"/>
          </p:nvPr>
        </p:nvSpPr>
        <p:spPr>
          <a:xfrm>
            <a:off x="129540" y="1895616"/>
            <a:ext cx="8884920" cy="3528791"/>
          </a:xfrm>
          <a:effectLst>
            <a:outerShdw blurRad="50800" dist="76200" dir="3600000" algn="tl" rotWithShape="0">
              <a:prstClr val="black">
                <a:alpha val="40000"/>
              </a:prstClr>
            </a:outerShdw>
          </a:effectLst>
        </p:spPr>
        <p:txBody>
          <a:bodyPr>
            <a:scene3d>
              <a:camera prst="orthographicFront"/>
              <a:lightRig rig="harsh" dir="t"/>
            </a:scene3d>
            <a:sp3d extrusionH="57150" prstMaterial="matte">
              <a:bevelT w="63500" h="12700"/>
              <a:contourClr>
                <a:schemeClr val="bg1">
                  <a:lumMod val="65000"/>
                </a:schemeClr>
              </a:contourClr>
            </a:sp3d>
          </a:bodyPr>
          <a:lstStyle/>
          <a:p>
            <a:pPr marL="0" indent="0" algn="ctr">
              <a:spcBef>
                <a:spcPts val="0"/>
              </a:spcBef>
              <a:buClr>
                <a:srgbClr val="FFFFFF"/>
              </a:buClr>
              <a:buSzPct val="100000"/>
              <a:buNone/>
              <a:tabLst>
                <a:tab pos="750888" algn="l"/>
              </a:tabLst>
              <a:defRPr/>
            </a:pPr>
            <a:r>
              <a:rPr lang="en-US" sz="8000" b="1" spc="-300" dirty="0">
                <a:solidFill>
                  <a:srgbClr val="FFFFFF"/>
                </a:solidFill>
                <a:latin typeface="+mj-lt"/>
              </a:rPr>
              <a:t>Serve the least of our brethren.</a:t>
            </a:r>
            <a:endParaRPr lang="en-US" sz="8000" b="1" spc="-300" dirty="0">
              <a:solidFill>
                <a:srgbClr val="FFFFFF"/>
              </a:solidFill>
              <a:effectLst/>
              <a:latin typeface="+mj-lt"/>
            </a:endParaRPr>
          </a:p>
        </p:txBody>
      </p:sp>
    </p:spTree>
    <p:extLst>
      <p:ext uri="{BB962C8B-B14F-4D97-AF65-F5344CB8AC3E}">
        <p14:creationId xmlns:p14="http://schemas.microsoft.com/office/powerpoint/2010/main" val="32609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3299"/>
                    </a14:imgEffect>
                  </a14:imgLayer>
                </a14:imgProps>
              </a:ext>
            </a:extLst>
          </a:blip>
          <a:stretch>
            <a:fillRect/>
          </a:stretch>
        </p:blipFill>
        <p:spPr>
          <a:xfrm>
            <a:off x="1" y="0"/>
            <a:ext cx="9143999" cy="2759369"/>
          </a:xfrm>
          <a:prstGeom prst="rect">
            <a:avLst/>
          </a:prstGeom>
          <a:ln>
            <a:noFill/>
          </a:ln>
          <a:effectLst>
            <a:softEdge rad="317500"/>
          </a:effectLst>
        </p:spPr>
      </p:pic>
      <p:sp>
        <p:nvSpPr>
          <p:cNvPr id="2" name="Title 1"/>
          <p:cNvSpPr>
            <a:spLocks noGrp="1"/>
          </p:cNvSpPr>
          <p:nvPr>
            <p:ph type="ctrTitle" idx="4294967295"/>
          </p:nvPr>
        </p:nvSpPr>
        <p:spPr>
          <a:xfrm>
            <a:off x="457200" y="316873"/>
            <a:ext cx="8229600" cy="1828800"/>
          </a:xfrm>
          <a:ln>
            <a:noFill/>
          </a:ln>
        </p:spPr>
        <p:txBody>
          <a:bodyPr lIns="45713" tIns="0" rIns="45713" bIns="0" anchor="b">
            <a:scene3d>
              <a:camera prst="orthographicFront"/>
              <a:lightRig rig="soft" dir="t">
                <a:rot lat="0" lon="0" rev="17220000"/>
              </a:lightRig>
            </a:scene3d>
            <a:sp3d extrusionH="57150" prstMaterial="softEdge">
              <a:bevelT w="38100" h="38100"/>
            </a:sp3d>
          </a:bodyPr>
          <a:lstStyle/>
          <a:p>
            <a:pPr eaLnBrk="1" fontAlgn="auto" hangingPunct="1">
              <a:spcAft>
                <a:spcPts val="0"/>
              </a:spcAft>
              <a:defRPr/>
            </a:pPr>
            <a:r>
              <a:rPr lang="en-US" sz="4800" cap="all" dirty="0">
                <a:gradFill>
                  <a:gsLst>
                    <a:gs pos="0">
                      <a:srgbClr val="FFFF00">
                        <a:lumMod val="63000"/>
                        <a:lumOff val="37000"/>
                      </a:srgb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rPr>
              <a:t> </a:t>
            </a:r>
            <a:r>
              <a:rPr lang="en-US" sz="6000" cap="all" spc="-150" dirty="0">
                <a:ln w="0">
                  <a:noFill/>
                </a:ln>
                <a:solidFill>
                  <a:srgbClr val="FFFF00"/>
                </a:solidFill>
                <a:effectLst>
                  <a:outerShdw blurRad="127000" dist="200000" dir="2700000" algn="tl" rotWithShape="0">
                    <a:srgbClr val="000000"/>
                  </a:outerShdw>
                </a:effectLst>
                <a:latin typeface="Georgia" panose="02040502050405020303" pitchFamily="18" charset="0"/>
              </a:rPr>
              <a:t>God’s  Promise </a:t>
            </a:r>
            <a:br>
              <a:rPr lang="en-US" sz="6000" cap="all" spc="-150" dirty="0">
                <a:ln w="0">
                  <a:noFill/>
                </a:ln>
                <a:solidFill>
                  <a:srgbClr val="FFFF00"/>
                </a:solidFill>
                <a:effectLst>
                  <a:outerShdw blurRad="127000" dist="200000" dir="2700000" algn="tl" rotWithShape="0">
                    <a:srgbClr val="000000"/>
                  </a:outerShdw>
                </a:effectLst>
                <a:latin typeface="Georgia" panose="02040502050405020303" pitchFamily="18" charset="0"/>
              </a:rPr>
            </a:br>
            <a:r>
              <a:rPr lang="en-US" sz="6000" cap="all" spc="-150" dirty="0">
                <a:ln w="0">
                  <a:noFill/>
                </a:ln>
                <a:solidFill>
                  <a:srgbClr val="FFFF00"/>
                </a:solidFill>
                <a:effectLst>
                  <a:outerShdw blurRad="127000" dist="200000" dir="2700000" algn="tl" rotWithShape="0">
                    <a:srgbClr val="000000"/>
                  </a:outerShdw>
                </a:effectLst>
                <a:latin typeface="Georgia" panose="02040502050405020303" pitchFamily="18" charset="0"/>
              </a:rPr>
              <a:t> for the week</a:t>
            </a:r>
            <a:endParaRPr lang="en-US" sz="5400" cap="all" spc="-150" dirty="0">
              <a:ln w="0">
                <a:noFill/>
              </a:ln>
              <a:solidFill>
                <a:srgbClr val="FFFF00"/>
              </a:solidFill>
              <a:effectLst>
                <a:outerShdw blurRad="127000" dist="200000" dir="2700000" algn="tl" rotWithShape="0">
                  <a:srgbClr val="000000"/>
                </a:outerShdw>
              </a:effectLst>
              <a:latin typeface="Georgia" panose="02040502050405020303" pitchFamily="18" charset="0"/>
            </a:endParaRPr>
          </a:p>
        </p:txBody>
      </p:sp>
      <p:sp>
        <p:nvSpPr>
          <p:cNvPr id="3" name="Subtitle 2"/>
          <p:cNvSpPr>
            <a:spLocks noGrp="1"/>
          </p:cNvSpPr>
          <p:nvPr>
            <p:ph type="subTitle" idx="4294967295"/>
          </p:nvPr>
        </p:nvSpPr>
        <p:spPr>
          <a:xfrm>
            <a:off x="2" y="2462546"/>
            <a:ext cx="9143998" cy="4776454"/>
          </a:xfrm>
          <a:effectLst>
            <a:glow rad="139700">
              <a:srgbClr val="FFFF00">
                <a:alpha val="0"/>
              </a:srgbClr>
            </a:glow>
            <a:outerShdw blurRad="50800" dist="38100" dir="2700000" algn="tl" rotWithShape="0">
              <a:prstClr val="black">
                <a:alpha val="40000"/>
              </a:prstClr>
            </a:outerShdw>
          </a:effectLst>
        </p:spPr>
        <p:txBody>
          <a:bodyPr>
            <a:noAutofit/>
            <a:scene3d>
              <a:camera prst="orthographicFront"/>
              <a:lightRig rig="harsh" dir="t"/>
            </a:scene3d>
            <a:sp3d extrusionH="57150" prstMaterial="matte">
              <a:bevelT w="63500" h="12700"/>
              <a:contourClr>
                <a:schemeClr val="bg1">
                  <a:lumMod val="65000"/>
                </a:schemeClr>
              </a:contourClr>
            </a:sp3d>
          </a:bodyPr>
          <a:lstStyle/>
          <a:p>
            <a:pPr marL="0" indent="0" algn="ctr">
              <a:spcBef>
                <a:spcPct val="0"/>
              </a:spcBef>
              <a:buNone/>
            </a:pPr>
            <a:r>
              <a:rPr lang="en-US" sz="6600" b="1" i="1" spc="-150" dirty="0">
                <a:ln/>
                <a:solidFill>
                  <a:srgbClr val="FFFFFF"/>
                </a:solidFill>
                <a:effectLst>
                  <a:outerShdw blurRad="38100" dist="38100" dir="2700000" algn="tl">
                    <a:srgbClr val="000000">
                      <a:alpha val="43137"/>
                    </a:srgbClr>
                  </a:outerShdw>
                </a:effectLst>
                <a:latin typeface="Times New Roman" pitchFamily="18" charset="0"/>
              </a:rPr>
              <a:t>“Humble yourself the more…and you will find </a:t>
            </a:r>
            <a:r>
              <a:rPr lang="en-US" sz="6600" b="1" i="1" spc="-150" dirty="0" err="1">
                <a:ln/>
                <a:solidFill>
                  <a:srgbClr val="FFFFFF"/>
                </a:solidFill>
                <a:effectLst>
                  <a:outerShdw blurRad="38100" dist="38100" dir="2700000" algn="tl">
                    <a:srgbClr val="000000">
                      <a:alpha val="43137"/>
                    </a:srgbClr>
                  </a:outerShdw>
                </a:effectLst>
                <a:latin typeface="Times New Roman" pitchFamily="18" charset="0"/>
              </a:rPr>
              <a:t>favour</a:t>
            </a:r>
            <a:r>
              <a:rPr lang="en-US" sz="6600" b="1" i="1" spc="-150" dirty="0">
                <a:ln/>
                <a:solidFill>
                  <a:srgbClr val="FFFFFF"/>
                </a:solidFill>
                <a:effectLst>
                  <a:outerShdw blurRad="38100" dist="38100" dir="2700000" algn="tl">
                    <a:srgbClr val="000000">
                      <a:alpha val="43137"/>
                    </a:srgbClr>
                  </a:outerShdw>
                </a:effectLst>
                <a:latin typeface="Times New Roman" pitchFamily="18" charset="0"/>
              </a:rPr>
              <a:t> with God.” </a:t>
            </a:r>
          </a:p>
          <a:p>
            <a:pPr marL="0" indent="0" algn="ctr">
              <a:spcBef>
                <a:spcPct val="0"/>
              </a:spcBef>
              <a:buNone/>
            </a:pPr>
            <a:r>
              <a:rPr lang="en-US" sz="5400" b="1" spc="-150" dirty="0">
                <a:ln/>
                <a:solidFill>
                  <a:srgbClr val="FFFFFF"/>
                </a:solidFill>
                <a:effectLst>
                  <a:outerShdw blurRad="38100" dist="38100" dir="2700000" algn="tl">
                    <a:srgbClr val="000000">
                      <a:alpha val="43137"/>
                    </a:srgbClr>
                  </a:outerShdw>
                </a:effectLst>
                <a:latin typeface="Times New Roman" pitchFamily="18" charset="0"/>
              </a:rPr>
              <a:t>                           Sir 3:18</a:t>
            </a:r>
            <a:endParaRPr lang="en-US" sz="1000" b="1" spc="-150" dirty="0">
              <a:ln/>
              <a:solidFill>
                <a:srgbClr val="FFFFFF"/>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019471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828800"/>
            <a:ext cx="9144000" cy="5029200"/>
          </a:xfrm>
          <a:prstGeom prst="rect">
            <a:avLst/>
          </a:prstGeom>
          <a:solidFill>
            <a:srgbClr val="100E0F">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600" b="1" spc="-150" dirty="0">
              <a:ln w="0"/>
              <a:solidFill>
                <a:srgbClr val="FFFFFF"/>
              </a:solidFill>
              <a:effectLst>
                <a:innerShdw blurRad="63500" dist="50800" dir="13500000">
                  <a:srgbClr val="000000">
                    <a:alpha val="50000"/>
                  </a:srgbClr>
                </a:innerShdw>
              </a:effectLst>
            </a:endParaRPr>
          </a:p>
        </p:txBody>
      </p:sp>
      <p:sp>
        <p:nvSpPr>
          <p:cNvPr id="2" name="Title 1"/>
          <p:cNvSpPr>
            <a:spLocks noGrp="1"/>
          </p:cNvSpPr>
          <p:nvPr>
            <p:ph type="title"/>
          </p:nvPr>
        </p:nvSpPr>
        <p:spPr/>
        <p:txBody>
          <a:bodyPr/>
          <a:lstStyle/>
          <a:p>
            <a:pPr eaLnBrk="1" fontAlgn="auto" hangingPunct="1">
              <a:spcAft>
                <a:spcPts val="0"/>
              </a:spcAft>
              <a:defRPr/>
            </a:pPr>
            <a:endParaRPr lang="en-US" dirty="0"/>
          </a:p>
        </p:txBody>
      </p:sp>
      <p:sp>
        <p:nvSpPr>
          <p:cNvPr id="18435" name="Content Placeholder 2"/>
          <p:cNvSpPr>
            <a:spLocks noGrp="1"/>
          </p:cNvSpPr>
          <p:nvPr>
            <p:ph idx="1"/>
          </p:nvPr>
        </p:nvSpPr>
        <p:spPr/>
        <p:txBody>
          <a:bodyPr/>
          <a:lstStyle/>
          <a:p>
            <a:pPr eaLnBrk="1" hangingPunct="1"/>
            <a:endParaRPr lang="en-US" dirty="0"/>
          </a:p>
        </p:txBody>
      </p:sp>
      <p:pic>
        <p:nvPicPr>
          <p:cNvPr id="4" name="Picture 2" descr="jesus-bible-14g"/>
          <p:cNvPicPr>
            <a:picLocks noChangeAspect="1" noChangeArrowheads="1"/>
          </p:cNvPicPr>
          <p:nvPr/>
        </p:nvPicPr>
        <p:blipFill>
          <a:blip r:embed="rId3" cstate="print">
            <a:extLst/>
          </a:blip>
          <a:srcRect t="8565" b="40706"/>
          <a:stretch>
            <a:fillRect/>
          </a:stretch>
        </p:blipFill>
        <p:spPr bwMode="auto">
          <a:xfrm>
            <a:off x="0" y="7938"/>
            <a:ext cx="9144000" cy="5516562"/>
          </a:xfrm>
          <a:prstGeom prst="rect">
            <a:avLst/>
          </a:prstGeom>
          <a:ln>
            <a:noFill/>
          </a:ln>
          <a:effectLst>
            <a:softEdge rad="112500"/>
          </a:effectLst>
          <a:extLst/>
        </p:spPr>
      </p:pic>
      <p:sp>
        <p:nvSpPr>
          <p:cNvPr id="5" name="TextBox 4"/>
          <p:cNvSpPr txBox="1"/>
          <p:nvPr/>
        </p:nvSpPr>
        <p:spPr>
          <a:xfrm>
            <a:off x="1866900" y="4038600"/>
            <a:ext cx="5410200" cy="2554288"/>
          </a:xfrm>
          <a:prstGeom prst="rect">
            <a:avLst/>
          </a:prstGeom>
          <a:noFill/>
        </p:spPr>
        <p:txBody>
          <a:bodyPr lIns="91427" tIns="45713" rIns="91427" bIns="45713">
            <a:spAutoFit/>
          </a:bodyPr>
          <a:lstStyle>
            <a:lvl1pPr eaLnBrk="0" hangingPunct="0">
              <a:defRPr sz="3600">
                <a:solidFill>
                  <a:schemeClr val="tx1"/>
                </a:solidFill>
                <a:latin typeface="Arial" charset="0"/>
                <a:ea typeface="ＭＳ Ｐゴシック" pitchFamily="-107" charset="-128"/>
              </a:defRPr>
            </a:lvl1pPr>
            <a:lvl2pPr marL="37931725" indent="-37474525" eaLnBrk="0" hangingPunct="0">
              <a:defRPr sz="3600">
                <a:solidFill>
                  <a:schemeClr val="tx1"/>
                </a:solidFill>
                <a:latin typeface="Arial" charset="0"/>
                <a:ea typeface="ＭＳ Ｐゴシック" pitchFamily="-107" charset="-128"/>
              </a:defRPr>
            </a:lvl2pPr>
            <a:lvl3pPr eaLnBrk="0" hangingPunct="0">
              <a:defRPr sz="3600">
                <a:solidFill>
                  <a:schemeClr val="tx1"/>
                </a:solidFill>
                <a:latin typeface="Arial" charset="0"/>
                <a:ea typeface="ＭＳ Ｐゴシック" pitchFamily="-107" charset="-128"/>
              </a:defRPr>
            </a:lvl3pPr>
            <a:lvl4pPr eaLnBrk="0" hangingPunct="0">
              <a:defRPr sz="3600">
                <a:solidFill>
                  <a:schemeClr val="tx1"/>
                </a:solidFill>
                <a:latin typeface="Arial" charset="0"/>
                <a:ea typeface="ＭＳ Ｐゴシック" pitchFamily="-107" charset="-128"/>
              </a:defRPr>
            </a:lvl4pPr>
            <a:lvl5pPr eaLnBrk="0" hangingPunct="0">
              <a:defRPr sz="3600">
                <a:solidFill>
                  <a:schemeClr val="tx1"/>
                </a:solidFill>
                <a:latin typeface="Arial" charset="0"/>
                <a:ea typeface="ＭＳ Ｐゴシック" pitchFamily="-107" charset="-128"/>
              </a:defRPr>
            </a:lvl5pPr>
            <a:lvl6pPr marL="457200" eaLnBrk="0" fontAlgn="base" hangingPunct="0">
              <a:spcBef>
                <a:spcPct val="0"/>
              </a:spcBef>
              <a:spcAft>
                <a:spcPct val="0"/>
              </a:spcAft>
              <a:defRPr sz="3600">
                <a:solidFill>
                  <a:schemeClr val="tx1"/>
                </a:solidFill>
                <a:latin typeface="Arial" charset="0"/>
                <a:ea typeface="ＭＳ Ｐゴシック" pitchFamily="-107" charset="-128"/>
              </a:defRPr>
            </a:lvl6pPr>
            <a:lvl7pPr marL="914400" eaLnBrk="0" fontAlgn="base" hangingPunct="0">
              <a:spcBef>
                <a:spcPct val="0"/>
              </a:spcBef>
              <a:spcAft>
                <a:spcPct val="0"/>
              </a:spcAft>
              <a:defRPr sz="3600">
                <a:solidFill>
                  <a:schemeClr val="tx1"/>
                </a:solidFill>
                <a:latin typeface="Arial" charset="0"/>
                <a:ea typeface="ＭＳ Ｐゴシック" pitchFamily="-107" charset="-128"/>
              </a:defRPr>
            </a:lvl7pPr>
            <a:lvl8pPr marL="1371600" eaLnBrk="0" fontAlgn="base" hangingPunct="0">
              <a:spcBef>
                <a:spcPct val="0"/>
              </a:spcBef>
              <a:spcAft>
                <a:spcPct val="0"/>
              </a:spcAft>
              <a:defRPr sz="3600">
                <a:solidFill>
                  <a:schemeClr val="tx1"/>
                </a:solidFill>
                <a:latin typeface="Arial" charset="0"/>
                <a:ea typeface="ＭＳ Ｐゴシック" pitchFamily="-107" charset="-128"/>
              </a:defRPr>
            </a:lvl8pPr>
            <a:lvl9pPr marL="1828800" eaLnBrk="0" fontAlgn="base" hangingPunct="0">
              <a:spcBef>
                <a:spcPct val="0"/>
              </a:spcBef>
              <a:spcAft>
                <a:spcPct val="0"/>
              </a:spcAft>
              <a:defRPr sz="3600">
                <a:solidFill>
                  <a:schemeClr val="tx1"/>
                </a:solidFill>
                <a:latin typeface="Arial" charset="0"/>
                <a:ea typeface="ＭＳ Ｐゴシック" pitchFamily="-107" charset="-128"/>
              </a:defRPr>
            </a:lvl9pPr>
          </a:lstStyle>
          <a:p>
            <a:pPr algn="ctr" eaLnBrk="1" fontAlgn="auto" hangingPunct="1">
              <a:spcBef>
                <a:spcPts val="0"/>
              </a:spcBef>
              <a:spcAft>
                <a:spcPts val="0"/>
              </a:spcAft>
              <a:defRPr/>
            </a:pPr>
            <a:r>
              <a:rPr lang="en-US" sz="8800" b="1" dirty="0">
                <a:solidFill>
                  <a:schemeClr val="accent1">
                    <a:lumMod val="50000"/>
                  </a:schemeClr>
                </a:solidFill>
                <a:effectLst>
                  <a:outerShdw blurRad="38100" dist="38100" dir="2700000" algn="tl">
                    <a:srgbClr val="000000"/>
                  </a:outerShdw>
                </a:effectLst>
                <a:latin typeface="Tahoma" pitchFamily="-107" charset="0"/>
                <a:cs typeface="+mn-cs"/>
              </a:rPr>
              <a:t>Welcome</a:t>
            </a:r>
          </a:p>
          <a:p>
            <a:pPr algn="ctr" eaLnBrk="1" fontAlgn="auto" hangingPunct="1">
              <a:spcBef>
                <a:spcPts val="0"/>
              </a:spcBef>
              <a:spcAft>
                <a:spcPts val="0"/>
              </a:spcAft>
              <a:defRPr/>
            </a:pPr>
            <a:r>
              <a:rPr lang="en-US" sz="7200" b="1" dirty="0">
                <a:solidFill>
                  <a:schemeClr val="accent3">
                    <a:lumMod val="20000"/>
                    <a:lumOff val="80000"/>
                  </a:schemeClr>
                </a:solidFill>
                <a:effectLst>
                  <a:outerShdw blurRad="38100" dist="38100" dir="2700000" algn="tl">
                    <a:srgbClr val="000000"/>
                  </a:outerShdw>
                </a:effectLst>
                <a:latin typeface="Tahoma" pitchFamily="-107" charset="0"/>
                <a:cs typeface="+mn-cs"/>
              </a:rPr>
              <a:t>Guest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afterEffect" nodePh="1">
                                  <p:stCondLst>
                                    <p:cond delay="0"/>
                                  </p:stCondLst>
                                  <p:endCondLst>
                                    <p:cond evt="begin" delay="0">
                                      <p:tn val="5"/>
                                    </p:cond>
                                  </p:endCondLst>
                                  <p:childTnLst>
                                    <p:animScale>
                                      <p:cBhvr>
                                        <p:cTn id="6" dur="1000" fill="hold"/>
                                        <p:tgtEl>
                                          <p:spTgt spid="6">
                                            <p:txEl>
                                              <p:pRg st="0" end="0"/>
                                            </p:txEl>
                                          </p:spTgt>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D407C8-65E0-47B1-95CC-70200FDB1FCA}"/>
              </a:ext>
            </a:extLst>
          </p:cNvPr>
          <p:cNvPicPr>
            <a:picLocks noChangeAspect="1"/>
          </p:cNvPicPr>
          <p:nvPr/>
        </p:nvPicPr>
        <p:blipFill rotWithShape="1">
          <a:blip r:embed="rId3">
            <a:extLst>
              <a:ext uri="{28A0092B-C50C-407E-A947-70E740481C1C}">
                <a14:useLocalDpi xmlns:a14="http://schemas.microsoft.com/office/drawing/2010/main" val="0"/>
              </a:ext>
            </a:extLst>
          </a:blip>
          <a:srcRect l="12000" r="-1" b="-1"/>
          <a:stretch/>
        </p:blipFill>
        <p:spPr>
          <a:xfrm>
            <a:off x="20" y="0"/>
            <a:ext cx="9143980" cy="6857990"/>
          </a:xfrm>
          <a:prstGeom prst="rect">
            <a:avLst/>
          </a:prstGeom>
        </p:spPr>
      </p:pic>
      <p:sp>
        <p:nvSpPr>
          <p:cNvPr id="6" name="Rectangle 5">
            <a:extLst>
              <a:ext uri="{FF2B5EF4-FFF2-40B4-BE49-F238E27FC236}">
                <a16:creationId xmlns:a16="http://schemas.microsoft.com/office/drawing/2014/main" id="{93E11B75-9896-4BB6-90B3-2890629B24D8}"/>
              </a:ext>
            </a:extLst>
          </p:cNvPr>
          <p:cNvSpPr/>
          <p:nvPr/>
        </p:nvSpPr>
        <p:spPr>
          <a:xfrm>
            <a:off x="0" y="0"/>
            <a:ext cx="9143980" cy="36317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white"/>
                </a:solidFill>
                <a:effectLst/>
                <a:uLnTx/>
                <a:uFillTx/>
                <a:latin typeface="Baskerville Old Face" panose="02020602080505020303" pitchFamily="18" charset="0"/>
                <a:ea typeface="+mn-ea"/>
                <a:cs typeface="Arial" charset="0"/>
              </a:rPr>
              <a:t>  </a:t>
            </a:r>
            <a:r>
              <a:rPr kumimoji="0" lang="en-US" sz="8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0"/>
                <a:ea typeface="+mn-ea"/>
                <a:cs typeface="Arial" charset="0"/>
              </a:rPr>
              <a:t>“Breaking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0"/>
                <a:ea typeface="+mn-ea"/>
                <a:cs typeface="Arial" charset="0"/>
              </a:rPr>
              <a:t>        the Silence”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skerville Old Face" panose="02020602080505020303" pitchFamily="18" charset="0"/>
                <a:ea typeface="+mn-ea"/>
                <a:cs typeface="Arial" charset="0"/>
              </a:rPr>
              <a:t>A Symposium on Depression</a:t>
            </a:r>
          </a:p>
        </p:txBody>
      </p:sp>
      <p:sp>
        <p:nvSpPr>
          <p:cNvPr id="7" name="Rectangle 6">
            <a:extLst>
              <a:ext uri="{FF2B5EF4-FFF2-40B4-BE49-F238E27FC236}">
                <a16:creationId xmlns:a16="http://schemas.microsoft.com/office/drawing/2014/main" id="{1280263E-483B-4E32-9E18-F0AD81B78EF9}"/>
              </a:ext>
            </a:extLst>
          </p:cNvPr>
          <p:cNvSpPr/>
          <p:nvPr/>
        </p:nvSpPr>
        <p:spPr>
          <a:xfrm>
            <a:off x="457221" y="3734058"/>
            <a:ext cx="8686779" cy="266226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Arial" charset="0"/>
              </a:rPr>
              <a:t>Led by Msgr. Paul Schetelick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Arial" charset="0"/>
              </a:rPr>
              <a:t>and a Multidisciplinary team.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August 31, 2019 1pm - 6pm,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St. Elizabeth of Hungary Parish Church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179 </a:t>
            </a:r>
            <a:r>
              <a:rPr kumimoji="0" lang="en-US" sz="2800" b="0" i="0" u="none" strike="noStrike" kern="1200" cap="none"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Hussa</a:t>
            </a:r>
            <a:r>
              <a:rPr kumimoji="0" lang="en-US" sz="2800" b="0" i="0" u="none" strike="noStrike" kern="1200" cap="none"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St., Linden, NJ 07036</a:t>
            </a:r>
          </a:p>
        </p:txBody>
      </p:sp>
      <p:sp>
        <p:nvSpPr>
          <p:cNvPr id="2" name="Rectangle 1">
            <a:extLst>
              <a:ext uri="{FF2B5EF4-FFF2-40B4-BE49-F238E27FC236}">
                <a16:creationId xmlns:a16="http://schemas.microsoft.com/office/drawing/2014/main" id="{482CEAEE-E146-4180-8587-4C63C260F71B}"/>
              </a:ext>
            </a:extLst>
          </p:cNvPr>
          <p:cNvSpPr/>
          <p:nvPr/>
        </p:nvSpPr>
        <p:spPr>
          <a:xfrm>
            <a:off x="3479021" y="6396325"/>
            <a:ext cx="5447324" cy="46166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Book Antiqua" pitchFamily="18" charset="0"/>
                <a:ea typeface="+mn-ea"/>
                <a:cs typeface="Arial" charset="0"/>
              </a:rPr>
              <a:t>Please RSVP at http://bldnewark.com</a:t>
            </a:r>
          </a:p>
        </p:txBody>
      </p:sp>
    </p:spTree>
    <p:extLst>
      <p:ext uri="{BB962C8B-B14F-4D97-AF65-F5344CB8AC3E}">
        <p14:creationId xmlns:p14="http://schemas.microsoft.com/office/powerpoint/2010/main" val="1526505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584" y="13819"/>
            <a:ext cx="4659406" cy="377190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b="22847"/>
          <a:stretch/>
        </p:blipFill>
        <p:spPr>
          <a:xfrm>
            <a:off x="2065606" y="2676401"/>
            <a:ext cx="4800662" cy="4181599"/>
          </a:xfrm>
          <a:prstGeom prst="rect">
            <a:avLst/>
          </a:prstGeom>
        </p:spPr>
      </p:pic>
      <p:sp>
        <p:nvSpPr>
          <p:cNvPr id="2" name="Rectangle 1"/>
          <p:cNvSpPr/>
          <p:nvPr/>
        </p:nvSpPr>
        <p:spPr>
          <a:xfrm>
            <a:off x="3876790" y="256244"/>
            <a:ext cx="5248553" cy="3416320"/>
          </a:xfrm>
          <a:prstGeom prst="rect">
            <a:avLst/>
          </a:prstGeom>
          <a:noFill/>
        </p:spPr>
        <p:txBody>
          <a:bodyPr wrap="non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w="0">
                  <a:solidFill>
                    <a:srgbClr val="4472C4"/>
                  </a:solidFill>
                </a:ln>
                <a:solidFill>
                  <a:srgbClr val="FFFF00"/>
                </a:solidFill>
                <a:effectLst>
                  <a:outerShdw blurRad="50800" dist="63500" dir="13200000" algn="bl" rotWithShape="0">
                    <a:prstClr val="black">
                      <a:alpha val="40000"/>
                    </a:prstClr>
                  </a:outerShdw>
                </a:effectLst>
                <a:uLnTx/>
                <a:uFillTx/>
                <a:latin typeface="Bernard MT Condensed" panose="02050806060905020404" pitchFamily="18" charset="0"/>
                <a:ea typeface="+mn-ea"/>
                <a:cs typeface="Arial" charset="0"/>
              </a:rPr>
              <a:t>Life in the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w="0">
                  <a:solidFill>
                    <a:srgbClr val="4472C4"/>
                  </a:solidFill>
                </a:ln>
                <a:solidFill>
                  <a:srgbClr val="FFFF00"/>
                </a:solidFill>
                <a:effectLst>
                  <a:outerShdw blurRad="50800" dist="63500" dir="13200000" algn="bl" rotWithShape="0">
                    <a:prstClr val="black">
                      <a:alpha val="40000"/>
                    </a:prstClr>
                  </a:outerShdw>
                </a:effectLst>
                <a:uLnTx/>
                <a:uFillTx/>
                <a:latin typeface="Bernard MT Condensed" panose="02050806060905020404" pitchFamily="18" charset="0"/>
                <a:ea typeface="+mn-ea"/>
                <a:cs typeface="Arial" charset="0"/>
              </a:rPr>
              <a:t>Spirit</a:t>
            </a:r>
            <a:r>
              <a:rPr kumimoji="0" lang="en-US" sz="7200" b="1" i="0" u="none" strike="noStrike" kern="1200" cap="none" spc="300" normalizeH="0" baseline="0" noProof="0" dirty="0">
                <a:ln w="0">
                  <a:solidFill>
                    <a:srgbClr val="4472C4"/>
                  </a:solidFill>
                </a:ln>
                <a:solidFill>
                  <a:srgbClr val="ED7D31">
                    <a:lumMod val="75000"/>
                  </a:srgbClr>
                </a:solidFill>
                <a:effectLst>
                  <a:outerShdw blurRad="50800" dist="63500" dir="13200000" algn="bl" rotWithShape="0">
                    <a:prstClr val="black">
                      <a:alpha val="40000"/>
                    </a:prstClr>
                  </a:outerShdw>
                </a:effectLst>
                <a:uLnTx/>
                <a:uFillTx/>
                <a:latin typeface="Bernard MT Condensed" panose="02050806060905020404" pitchFamily="18" charset="0"/>
                <a:ea typeface="+mn-ea"/>
                <a:cs typeface="Arial" charset="0"/>
              </a:rPr>
              <a:t> </a:t>
            </a:r>
          </a:p>
          <a:p>
            <a:pPr marL="0" marR="0" lvl="0" indent="0" algn="l" defTabSz="295275"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w="0">
                  <a:solidFill>
                    <a:srgbClr val="4472C4"/>
                  </a:solidFill>
                </a:ln>
                <a:solidFill>
                  <a:srgbClr val="FFFF00"/>
                </a:solidFill>
                <a:effectLst>
                  <a:outerShdw blurRad="50800" dist="63500" dir="13200000" algn="bl" rotWithShape="0">
                    <a:prstClr val="black">
                      <a:alpha val="40000"/>
                    </a:prstClr>
                  </a:outerShdw>
                </a:effectLst>
                <a:uLnTx/>
                <a:uFillTx/>
                <a:latin typeface="Bernard MT Condensed" panose="02050806060905020404" pitchFamily="18" charset="0"/>
                <a:ea typeface="+mn-ea"/>
                <a:cs typeface="Arial" charset="0"/>
              </a:rPr>
              <a:t>Seminar</a:t>
            </a:r>
            <a:r>
              <a:rPr kumimoji="0" lang="en-US" sz="7200" b="1" i="0" u="none" strike="noStrike" kern="1200" cap="none" spc="300" normalizeH="0" baseline="0" noProof="0" dirty="0">
                <a:ln w="0">
                  <a:solidFill>
                    <a:srgbClr val="4472C4"/>
                  </a:solidFill>
                </a:ln>
                <a:solidFill>
                  <a:srgbClr val="ED7D31">
                    <a:lumMod val="75000"/>
                  </a:srgbClr>
                </a:solidFill>
                <a:effectLst>
                  <a:outerShdw blurRad="50800" dist="63500" dir="13200000" algn="bl" rotWithShape="0">
                    <a:prstClr val="black">
                      <a:alpha val="40000"/>
                    </a:prstClr>
                  </a:outerShdw>
                </a:effectLst>
                <a:uLnTx/>
                <a:uFillTx/>
                <a:latin typeface="Bernard MT Condensed" panose="02050806060905020404" pitchFamily="18" charset="0"/>
                <a:ea typeface="+mn-ea"/>
                <a:cs typeface="Arial" charset="0"/>
              </a:rPr>
              <a:t> </a:t>
            </a:r>
            <a:r>
              <a:rPr kumimoji="0" lang="en-US" sz="7200" b="1" i="0" u="none" strike="noStrike" kern="1200" cap="none" spc="300" normalizeH="0" baseline="0" noProof="0" dirty="0">
                <a:ln w="0">
                  <a:solidFill>
                    <a:srgbClr val="4472C4"/>
                  </a:solidFill>
                </a:ln>
                <a:solidFill>
                  <a:srgbClr val="FFFF00"/>
                </a:solidFill>
                <a:effectLst>
                  <a:outerShdw blurRad="50800" dist="63500" dir="13200000" algn="bl" rotWithShape="0">
                    <a:prstClr val="black">
                      <a:alpha val="40000"/>
                    </a:prstClr>
                  </a:outerShdw>
                </a:effectLst>
                <a:uLnTx/>
                <a:uFillTx/>
                <a:latin typeface="Bernard MT Condensed" panose="02050806060905020404" pitchFamily="18" charset="0"/>
                <a:ea typeface="+mn-ea"/>
                <a:cs typeface="Arial" charset="0"/>
              </a:rPr>
              <a:t>#52</a:t>
            </a:r>
          </a:p>
        </p:txBody>
      </p:sp>
      <p:sp>
        <p:nvSpPr>
          <p:cNvPr id="3" name="Rectangle 2"/>
          <p:cNvSpPr/>
          <p:nvPr/>
        </p:nvSpPr>
        <p:spPr>
          <a:xfrm>
            <a:off x="454798" y="3928052"/>
            <a:ext cx="4981813" cy="923330"/>
          </a:xfrm>
          <a:prstGeom prst="rect">
            <a:avLst/>
          </a:prstGeom>
          <a:noFill/>
          <a:effectLst>
            <a:outerShdw blurRad="50800" dist="38100" dir="13500000" algn="br" rotWithShape="0">
              <a:prstClr val="black">
                <a:alpha val="40000"/>
              </a:prstClr>
            </a:outerShdw>
          </a:effectLst>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w="0">
                  <a:solidFill>
                    <a:srgbClr val="4472C4">
                      <a:alpha val="71000"/>
                    </a:srgbClr>
                  </a:solidFill>
                </a:ln>
                <a:solidFill>
                  <a:prstClr val="white"/>
                </a:solidFill>
                <a:effectLst>
                  <a:outerShdw blurRad="50800" dist="38100" dir="10800000" algn="r" rotWithShape="0">
                    <a:prstClr val="black">
                      <a:alpha val="40000"/>
                    </a:prstClr>
                  </a:outerShdw>
                </a:effectLst>
                <a:uLnTx/>
                <a:uFillTx/>
                <a:latin typeface="Arial Narrow" panose="020B0606020202030204" pitchFamily="34" charset="0"/>
                <a:ea typeface="Tahoma" panose="020B0604030504040204" pitchFamily="34" charset="0"/>
                <a:cs typeface="Tahoma" panose="020B0604030504040204" pitchFamily="34" charset="0"/>
              </a:rPr>
              <a:t>October. 4 - 6, 2019</a:t>
            </a:r>
          </a:p>
        </p:txBody>
      </p:sp>
      <p:sp>
        <p:nvSpPr>
          <p:cNvPr id="7" name="Rectangle 6"/>
          <p:cNvSpPr/>
          <p:nvPr/>
        </p:nvSpPr>
        <p:spPr>
          <a:xfrm>
            <a:off x="454798" y="4880561"/>
            <a:ext cx="7580922" cy="769441"/>
          </a:xfrm>
          <a:prstGeom prst="rect">
            <a:avLst/>
          </a:prstGeom>
          <a:noFill/>
          <a:effectLst>
            <a:outerShdw blurRad="50800" dist="38100" dir="13500000" algn="br" rotWithShape="0">
              <a:prstClr val="black">
                <a:alpha val="40000"/>
              </a:prstClr>
            </a:outerShdw>
          </a:effectLst>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w="0">
                  <a:solidFill>
                    <a:srgbClr val="4472C4">
                      <a:alpha val="73000"/>
                    </a:srgbClr>
                  </a:solidFill>
                </a:ln>
                <a:solidFill>
                  <a:prstClr val="white"/>
                </a:solidFill>
                <a:effectLst>
                  <a:innerShdw blurRad="63500" dist="50800" dir="13500000">
                    <a:srgbClr val="000000">
                      <a:alpha val="50000"/>
                    </a:srgbClr>
                  </a:innerShdw>
                </a:effectLst>
                <a:uLnTx/>
                <a:uFillTx/>
                <a:latin typeface="Arial Narrow" panose="020B0606020202030204" pitchFamily="34" charset="0"/>
                <a:ea typeface="Tahoma" panose="020B0604030504040204" pitchFamily="34" charset="0"/>
                <a:cs typeface="Tahoma" panose="020B0604030504040204" pitchFamily="34" charset="0"/>
              </a:rPr>
              <a:t>Salubungan is on September 6, 2019</a:t>
            </a:r>
          </a:p>
        </p:txBody>
      </p:sp>
      <p:sp>
        <p:nvSpPr>
          <p:cNvPr id="9" name="Rectangle 8"/>
          <p:cNvSpPr/>
          <p:nvPr/>
        </p:nvSpPr>
        <p:spPr>
          <a:xfrm>
            <a:off x="454798" y="5606470"/>
            <a:ext cx="6563015" cy="1323439"/>
          </a:xfrm>
          <a:prstGeom prst="rect">
            <a:avLst/>
          </a:prstGeom>
          <a:noFill/>
          <a:effectLst>
            <a:outerShdw blurRad="50800" dist="38100" dir="13500000" algn="br" rotWithShape="0">
              <a:prstClr val="black">
                <a:alpha val="40000"/>
              </a:prstClr>
            </a:outerShdw>
          </a:effectLst>
        </p:spPr>
        <p:txBody>
          <a:bodyPr wrap="non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w="0">
                  <a:solidFill>
                    <a:srgbClr val="4472C4">
                      <a:alpha val="73000"/>
                    </a:srgbClr>
                  </a:solidFill>
                </a:ln>
                <a:solidFill>
                  <a:prstClr val="white"/>
                </a:solidFill>
                <a:effectLst>
                  <a:innerShdw blurRad="63500" dist="50800" dir="13500000">
                    <a:srgbClr val="000000">
                      <a:alpha val="50000"/>
                    </a:srgbClr>
                  </a:innerShdw>
                </a:effectLst>
                <a:uLnTx/>
                <a:uFillTx/>
                <a:latin typeface="Arial Narrow" panose="020B0606020202030204" pitchFamily="34" charset="0"/>
                <a:ea typeface="Tahoma" panose="020B0604030504040204" pitchFamily="34" charset="0"/>
                <a:cs typeface="Tahoma" panose="020B0604030504040204" pitchFamily="34" charset="0"/>
              </a:rPr>
              <a:t>Contacts: Earl &amp; Flo </a:t>
            </a:r>
            <a:r>
              <a:rPr kumimoji="0" lang="en-US" sz="4400" b="1" i="0" u="none" strike="noStrike" kern="1200" cap="none" spc="-150" normalizeH="0" baseline="0" noProof="0" dirty="0" err="1">
                <a:ln w="0">
                  <a:solidFill>
                    <a:srgbClr val="4472C4">
                      <a:alpha val="73000"/>
                    </a:srgbClr>
                  </a:solidFill>
                </a:ln>
                <a:solidFill>
                  <a:prstClr val="white"/>
                </a:solidFill>
                <a:effectLst>
                  <a:innerShdw blurRad="63500" dist="50800" dir="13500000">
                    <a:srgbClr val="000000">
                      <a:alpha val="50000"/>
                    </a:srgbClr>
                  </a:innerShdw>
                </a:effectLst>
                <a:uLnTx/>
                <a:uFillTx/>
                <a:latin typeface="Arial Narrow" panose="020B0606020202030204" pitchFamily="34" charset="0"/>
                <a:ea typeface="Tahoma" panose="020B0604030504040204" pitchFamily="34" charset="0"/>
                <a:cs typeface="Tahoma" panose="020B0604030504040204" pitchFamily="34" charset="0"/>
              </a:rPr>
              <a:t>Manguiat</a:t>
            </a:r>
            <a:endParaRPr kumimoji="0" lang="en-US" sz="4400" b="1" i="0" u="none" strike="noStrike" kern="1200" cap="none" spc="-150" normalizeH="0" baseline="0" noProof="0" dirty="0">
              <a:ln w="0">
                <a:solidFill>
                  <a:srgbClr val="4472C4">
                    <a:alpha val="73000"/>
                  </a:srgbClr>
                </a:solidFill>
              </a:ln>
              <a:solidFill>
                <a:prstClr val="white"/>
              </a:solidFill>
              <a:effectLst>
                <a:innerShdw blurRad="63500" dist="50800" dir="13500000">
                  <a:srgbClr val="000000">
                    <a:alpha val="50000"/>
                  </a:srgbClr>
                </a:innerShdw>
              </a:effectLst>
              <a:uLnTx/>
              <a:uFillTx/>
              <a:latin typeface="Arial Narrow" panose="020B060602020203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w="0">
                  <a:solidFill>
                    <a:srgbClr val="4472C4">
                      <a:alpha val="73000"/>
                    </a:srgbClr>
                  </a:solidFill>
                </a:ln>
                <a:solidFill>
                  <a:prstClr val="white"/>
                </a:solidFill>
                <a:effectLst>
                  <a:innerShdw blurRad="63500" dist="50800" dir="13500000">
                    <a:srgbClr val="000000">
                      <a:alpha val="50000"/>
                    </a:srgbClr>
                  </a:innerShdw>
                </a:effectLst>
                <a:uLnTx/>
                <a:uFillTx/>
                <a:latin typeface="Arial Narrow" panose="020B0606020202030204" pitchFamily="34" charset="0"/>
                <a:ea typeface="Tahoma" panose="020B0604030504040204" pitchFamily="34" charset="0"/>
                <a:cs typeface="Tahoma" panose="020B0604030504040204" pitchFamily="34" charset="0"/>
              </a:rPr>
              <a:t>                        bldnewarklsa@gmail.com</a:t>
            </a:r>
          </a:p>
        </p:txBody>
      </p:sp>
      <p:pic>
        <p:nvPicPr>
          <p:cNvPr id="5" name="Picture 4">
            <a:extLst>
              <a:ext uri="{FF2B5EF4-FFF2-40B4-BE49-F238E27FC236}">
                <a16:creationId xmlns:a16="http://schemas.microsoft.com/office/drawing/2014/main" id="{808C01DB-8992-4F80-B41A-EC83333703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96653" y="6141406"/>
            <a:ext cx="463595" cy="460751"/>
          </a:xfrm>
          <a:prstGeom prst="rect">
            <a:avLst/>
          </a:prstGeom>
        </p:spPr>
      </p:pic>
      <p:sp>
        <p:nvSpPr>
          <p:cNvPr id="10" name="Rectangle 9">
            <a:extLst>
              <a:ext uri="{FF2B5EF4-FFF2-40B4-BE49-F238E27FC236}">
                <a16:creationId xmlns:a16="http://schemas.microsoft.com/office/drawing/2014/main" id="{D5A50AFD-3441-4597-BFAF-76558413065F}"/>
              </a:ext>
            </a:extLst>
          </p:cNvPr>
          <p:cNvSpPr/>
          <p:nvPr/>
        </p:nvSpPr>
        <p:spPr>
          <a:xfrm>
            <a:off x="8060936" y="6581001"/>
            <a:ext cx="1002197" cy="27699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150" normalizeH="0" baseline="0" noProof="0" dirty="0">
                <a:ln/>
                <a:solidFill>
                  <a:prstClr val="white"/>
                </a:solidFill>
                <a:effectLst/>
                <a:uLnTx/>
                <a:uFillTx/>
                <a:latin typeface="Georgia" panose="02040502050405020303" pitchFamily="18" charset="0"/>
                <a:ea typeface="+mn-ea"/>
                <a:cs typeface="Arial" charset="0"/>
              </a:rPr>
              <a:t>BLD Newark</a:t>
            </a:r>
          </a:p>
        </p:txBody>
      </p:sp>
    </p:spTree>
    <p:extLst>
      <p:ext uri="{BB962C8B-B14F-4D97-AF65-F5344CB8AC3E}">
        <p14:creationId xmlns:p14="http://schemas.microsoft.com/office/powerpoint/2010/main" val="646486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1E003C-7876-4FBB-8107-4EB20864ECBD}"/>
              </a:ext>
            </a:extLst>
          </p:cNvPr>
          <p:cNvPicPr>
            <a:picLocks noChangeAspect="1"/>
          </p:cNvPicPr>
          <p:nvPr/>
        </p:nvPicPr>
        <p:blipFill>
          <a:blip r:embed="rId2"/>
          <a:stretch>
            <a:fillRect/>
          </a:stretch>
        </p:blipFill>
        <p:spPr>
          <a:xfrm>
            <a:off x="1697245" y="1547914"/>
            <a:ext cx="1847595" cy="1967522"/>
          </a:xfrm>
          <a:prstGeom prst="rect">
            <a:avLst/>
          </a:prstGeom>
          <a:ln>
            <a:noFill/>
          </a:ln>
          <a:effectLst>
            <a:softEdge rad="112500"/>
          </a:effectLst>
        </p:spPr>
      </p:pic>
      <p:sp>
        <p:nvSpPr>
          <p:cNvPr id="7" name="Rectangle 6">
            <a:extLst>
              <a:ext uri="{FF2B5EF4-FFF2-40B4-BE49-F238E27FC236}">
                <a16:creationId xmlns:a16="http://schemas.microsoft.com/office/drawing/2014/main" id="{EE8BD8F5-6216-4714-A60F-3B10B0944AFC}"/>
              </a:ext>
            </a:extLst>
          </p:cNvPr>
          <p:cNvSpPr/>
          <p:nvPr/>
        </p:nvSpPr>
        <p:spPr>
          <a:xfrm>
            <a:off x="3448514" y="1945012"/>
            <a:ext cx="4800600" cy="138499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Drawing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Oct. 18, 2019 @ 10:30pm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Divine Mercy Parish</a:t>
            </a:r>
          </a:p>
        </p:txBody>
      </p:sp>
      <p:graphicFrame>
        <p:nvGraphicFramePr>
          <p:cNvPr id="8" name="Table 7">
            <a:extLst>
              <a:ext uri="{FF2B5EF4-FFF2-40B4-BE49-F238E27FC236}">
                <a16:creationId xmlns:a16="http://schemas.microsoft.com/office/drawing/2014/main" id="{E5D7AC89-DBAA-4380-B7CD-3612C5EBA3E3}"/>
              </a:ext>
            </a:extLst>
          </p:cNvPr>
          <p:cNvGraphicFramePr>
            <a:graphicFrameLocks noGrp="1"/>
          </p:cNvGraphicFramePr>
          <p:nvPr>
            <p:extLst/>
          </p:nvPr>
        </p:nvGraphicFramePr>
        <p:xfrm>
          <a:off x="1182282" y="3754726"/>
          <a:ext cx="7759519" cy="2675384"/>
        </p:xfrm>
        <a:graphic>
          <a:graphicData uri="http://schemas.openxmlformats.org/drawingml/2006/table">
            <a:tbl>
              <a:tblPr bandRow="1">
                <a:tableStyleId>{5C22544A-7EE6-4342-B048-85BDC9FD1C3A}</a:tableStyleId>
              </a:tblPr>
              <a:tblGrid>
                <a:gridCol w="1194906">
                  <a:extLst>
                    <a:ext uri="{9D8B030D-6E8A-4147-A177-3AD203B41FA5}">
                      <a16:colId xmlns:a16="http://schemas.microsoft.com/office/drawing/2014/main" val="2997951036"/>
                    </a:ext>
                  </a:extLst>
                </a:gridCol>
                <a:gridCol w="5089420">
                  <a:extLst>
                    <a:ext uri="{9D8B030D-6E8A-4147-A177-3AD203B41FA5}">
                      <a16:colId xmlns:a16="http://schemas.microsoft.com/office/drawing/2014/main" val="3214801106"/>
                    </a:ext>
                  </a:extLst>
                </a:gridCol>
                <a:gridCol w="1475193">
                  <a:extLst>
                    <a:ext uri="{9D8B030D-6E8A-4147-A177-3AD203B41FA5}">
                      <a16:colId xmlns:a16="http://schemas.microsoft.com/office/drawing/2014/main" val="639858694"/>
                    </a:ext>
                  </a:extLst>
                </a:gridCol>
              </a:tblGrid>
              <a:tr h="599566">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1</a:t>
                      </a:r>
                      <a:r>
                        <a:rPr lang="en-US" sz="2100" b="0" baseline="3000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st</a:t>
                      </a:r>
                      <a:endPar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endParaRP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9-Day Trip to the Holy Land for 2 </a:t>
                      </a:r>
                    </a:p>
                    <a:p>
                      <a:pPr marL="0" marR="0" algn="ctr">
                        <a:lnSpc>
                          <a:spcPct val="107000"/>
                        </a:lnSpc>
                        <a:spcBef>
                          <a:spcPts val="0"/>
                        </a:spcBef>
                        <a:spcAft>
                          <a:spcPts val="0"/>
                        </a:spcAft>
                      </a:pPr>
                      <a:r>
                        <a:rPr lang="en-US" sz="2100" b="0" spc="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Mar 29-Apr 8, 2020</a:t>
                      </a: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$7,000</a:t>
                      </a:r>
                    </a:p>
                  </a:txBody>
                  <a:tcPr marL="51435" marR="51435" marT="0" marB="0"/>
                </a:tc>
                <a:extLst>
                  <a:ext uri="{0D108BD9-81ED-4DB2-BD59-A6C34878D82A}">
                    <a16:rowId xmlns:a16="http://schemas.microsoft.com/office/drawing/2014/main" val="2630299412"/>
                  </a:ext>
                </a:extLst>
              </a:tr>
              <a:tr h="599566">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2</a:t>
                      </a:r>
                      <a:r>
                        <a:rPr lang="en-US" sz="2100" b="0" baseline="3000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nd</a:t>
                      </a: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 </a:t>
                      </a: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5-Night Cruise  to Bermuda  for 2 </a:t>
                      </a:r>
                    </a:p>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Oct 31-Nov 5, 2020</a:t>
                      </a: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$1,264</a:t>
                      </a:r>
                    </a:p>
                  </a:txBody>
                  <a:tcPr marL="51435" marR="51435" marT="0" marB="0"/>
                </a:tc>
                <a:extLst>
                  <a:ext uri="{0D108BD9-81ED-4DB2-BD59-A6C34878D82A}">
                    <a16:rowId xmlns:a16="http://schemas.microsoft.com/office/drawing/2014/main" val="3498826282"/>
                  </a:ext>
                </a:extLst>
              </a:tr>
              <a:tr h="599566">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3</a:t>
                      </a:r>
                      <a:r>
                        <a:rPr lang="en-US" sz="2100" b="0" baseline="3000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rd</a:t>
                      </a:r>
                      <a:endPar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endParaRP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Samsung 43” Class 4K UHD </a:t>
                      </a:r>
                    </a:p>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LED LCD Smart TV</a:t>
                      </a: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$280</a:t>
                      </a:r>
                    </a:p>
                  </a:txBody>
                  <a:tcPr marL="51435" marR="51435" marT="0" marB="0"/>
                </a:tc>
                <a:extLst>
                  <a:ext uri="{0D108BD9-81ED-4DB2-BD59-A6C34878D82A}">
                    <a16:rowId xmlns:a16="http://schemas.microsoft.com/office/drawing/2014/main" val="2327510387"/>
                  </a:ext>
                </a:extLst>
              </a:tr>
              <a:tr h="599566">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Other</a:t>
                      </a: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10 Consolation Gift Cards of $100 each</a:t>
                      </a:r>
                    </a:p>
                    <a:p>
                      <a:pPr marL="0" marR="0" algn="ctr">
                        <a:lnSpc>
                          <a:spcPct val="107000"/>
                        </a:lnSpc>
                        <a:spcBef>
                          <a:spcPts val="0"/>
                        </a:spcBef>
                        <a:spcAft>
                          <a:spcPts val="0"/>
                        </a:spcAft>
                      </a:pPr>
                      <a:endPar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endParaRP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$1,000</a:t>
                      </a:r>
                    </a:p>
                  </a:txBody>
                  <a:tcPr marL="51435" marR="51435" marT="0" marB="0"/>
                </a:tc>
                <a:extLst>
                  <a:ext uri="{0D108BD9-81ED-4DB2-BD59-A6C34878D82A}">
                    <a16:rowId xmlns:a16="http://schemas.microsoft.com/office/drawing/2014/main" val="1930185314"/>
                  </a:ext>
                </a:extLst>
              </a:tr>
            </a:tbl>
          </a:graphicData>
        </a:graphic>
      </p:graphicFrame>
      <p:sp>
        <p:nvSpPr>
          <p:cNvPr id="9" name="Rectangle 8">
            <a:extLst>
              <a:ext uri="{FF2B5EF4-FFF2-40B4-BE49-F238E27FC236}">
                <a16:creationId xmlns:a16="http://schemas.microsoft.com/office/drawing/2014/main" id="{87EEF58E-DE4E-4423-A5C9-C2CE0675094B}"/>
              </a:ext>
            </a:extLst>
          </p:cNvPr>
          <p:cNvSpPr/>
          <p:nvPr/>
        </p:nvSpPr>
        <p:spPr>
          <a:xfrm>
            <a:off x="490042" y="187767"/>
            <a:ext cx="9144000" cy="120032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225"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BLD NEWARK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12700">
                  <a:solidFill>
                    <a:srgbClr val="30ACEC"/>
                  </a:solidFill>
                  <a:prstDash val="solid"/>
                </a:ln>
                <a:solidFill>
                  <a:srgbClr val="30ACEC">
                    <a:lumMod val="50000"/>
                  </a:srgbClr>
                </a:solidFill>
                <a:effectLst>
                  <a:outerShdw dist="38100" dir="2640000" algn="bl" rotWithShape="0">
                    <a:srgbClr val="30ACEC"/>
                  </a:outerShdw>
                </a:effectLst>
                <a:uLnTx/>
                <a:uFillTx/>
                <a:latin typeface="Tahoma" panose="020B0604030504040204" pitchFamily="34" charset="0"/>
                <a:ea typeface="Tahoma" panose="020B0604030504040204" pitchFamily="34" charset="0"/>
                <a:cs typeface="Tahoma" panose="020B0604030504040204" pitchFamily="34" charset="0"/>
              </a:rPr>
              <a:t>2019 Community Fundraising Event</a:t>
            </a:r>
          </a:p>
        </p:txBody>
      </p:sp>
      <p:pic>
        <p:nvPicPr>
          <p:cNvPr id="10" name="Picture 9">
            <a:extLst>
              <a:ext uri="{FF2B5EF4-FFF2-40B4-BE49-F238E27FC236}">
                <a16:creationId xmlns:a16="http://schemas.microsoft.com/office/drawing/2014/main" id="{81B81577-0124-4327-B25E-E08DA1A24E06}"/>
              </a:ext>
            </a:extLst>
          </p:cNvPr>
          <p:cNvPicPr>
            <a:picLocks noChangeAspect="1"/>
          </p:cNvPicPr>
          <p:nvPr/>
        </p:nvPicPr>
        <p:blipFill>
          <a:blip r:embed="rId3"/>
          <a:stretch>
            <a:fillRect/>
          </a:stretch>
        </p:blipFill>
        <p:spPr>
          <a:xfrm>
            <a:off x="1308280" y="2903867"/>
            <a:ext cx="1155851" cy="958825"/>
          </a:xfrm>
          <a:prstGeom prst="rect">
            <a:avLst/>
          </a:prstGeom>
        </p:spPr>
      </p:pic>
    </p:spTree>
    <p:extLst>
      <p:ext uri="{BB962C8B-B14F-4D97-AF65-F5344CB8AC3E}">
        <p14:creationId xmlns:p14="http://schemas.microsoft.com/office/powerpoint/2010/main" val="1282102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EEF58E-DE4E-4423-A5C9-C2CE0675094B}"/>
              </a:ext>
            </a:extLst>
          </p:cNvPr>
          <p:cNvSpPr/>
          <p:nvPr/>
        </p:nvSpPr>
        <p:spPr>
          <a:xfrm>
            <a:off x="0" y="857250"/>
            <a:ext cx="9144000" cy="923330"/>
          </a:xfrm>
          <a:prstGeom prst="rect">
            <a:avLst/>
          </a:prstGeom>
        </p:spPr>
        <p:txBody>
          <a:bodyPr wrap="square">
            <a:spAutoFit/>
          </a:bodyPr>
          <a:lstStyle/>
          <a:p>
            <a:pPr algn="ctr" defTabSz="685800" fontAlgn="auto">
              <a:spcBef>
                <a:spcPts val="0"/>
              </a:spcBef>
              <a:spcAft>
                <a:spcPts val="0"/>
              </a:spcAft>
            </a:pPr>
            <a:r>
              <a:rPr lang="en-US" sz="3000" b="1" spc="225"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BLD NEWARK</a:t>
            </a:r>
          </a:p>
          <a:p>
            <a:pPr algn="ctr" defTabSz="685800" fontAlgn="auto">
              <a:spcBef>
                <a:spcPts val="0"/>
              </a:spcBef>
              <a:spcAft>
                <a:spcPts val="0"/>
              </a:spcAft>
            </a:pPr>
            <a:r>
              <a:rPr lang="en-US" sz="2400" b="1" dirty="0">
                <a:ln w="12700">
                  <a:solidFill>
                    <a:srgbClr val="4472C4"/>
                  </a:solidFill>
                  <a:prstDash val="solid"/>
                </a:ln>
                <a:solidFill>
                  <a:srgbClr val="4472C4">
                    <a:lumMod val="50000"/>
                  </a:srgbClr>
                </a:solidFill>
                <a:effectLst>
                  <a:outerShdw dist="38100" dir="2640000" algn="bl" rotWithShape="0">
                    <a:srgbClr val="4472C4"/>
                  </a:outerShdw>
                </a:effectLst>
                <a:latin typeface="Tahoma" panose="020B0604030504040204" pitchFamily="34" charset="0"/>
                <a:ea typeface="Tahoma" panose="020B0604030504040204" pitchFamily="34" charset="0"/>
                <a:cs typeface="Tahoma" panose="020B0604030504040204" pitchFamily="34" charset="0"/>
              </a:rPr>
              <a:t>2019 Community Fundraising Event</a:t>
            </a:r>
          </a:p>
        </p:txBody>
      </p:sp>
      <p:sp>
        <p:nvSpPr>
          <p:cNvPr id="19" name="Rectangle 18">
            <a:extLst>
              <a:ext uri="{FF2B5EF4-FFF2-40B4-BE49-F238E27FC236}">
                <a16:creationId xmlns:a16="http://schemas.microsoft.com/office/drawing/2014/main" id="{19A31971-4794-47EE-BA77-AC1A839D3788}"/>
              </a:ext>
            </a:extLst>
          </p:cNvPr>
          <p:cNvSpPr/>
          <p:nvPr/>
        </p:nvSpPr>
        <p:spPr>
          <a:xfrm>
            <a:off x="0" y="5243123"/>
            <a:ext cx="9144000" cy="715581"/>
          </a:xfrm>
          <a:prstGeom prst="rect">
            <a:avLst/>
          </a:prstGeom>
        </p:spPr>
        <p:txBody>
          <a:bodyPr wrap="square">
            <a:spAutoFit/>
          </a:bodyPr>
          <a:lstStyle/>
          <a:p>
            <a:pPr algn="ctr" defTabSz="685800" fontAlgn="auto">
              <a:spcBef>
                <a:spcPts val="0"/>
              </a:spcBef>
              <a:spcAft>
                <a:spcPts val="0"/>
              </a:spcAft>
            </a:pPr>
            <a:r>
              <a:rPr lang="en-US" sz="1350" b="1" dirty="0">
                <a:solidFill>
                  <a:srgbClr val="70AD47">
                    <a:lumMod val="50000"/>
                  </a:srgbClr>
                </a:solidFill>
                <a:effectLst>
                  <a:outerShdw blurRad="38100" dist="38100" dir="2700000" algn="tl">
                    <a:srgbClr val="000000">
                      <a:alpha val="43137"/>
                    </a:srgbClr>
                  </a:outerShdw>
                </a:effectLst>
                <a:latin typeface="Lucida Calligraphy" panose="03010101010101010101" pitchFamily="66" charset="0"/>
                <a:ea typeface="Tahoma" panose="020B0604030504040204" pitchFamily="34" charset="0"/>
                <a:cs typeface="Tahoma" panose="020B0604030504040204" pitchFamily="34" charset="0"/>
              </a:rPr>
              <a:t>Fundraising Committee Members will be at the back of the auditorium before &amp; after worship,</a:t>
            </a:r>
          </a:p>
          <a:p>
            <a:pPr algn="ctr" defTabSz="685800" fontAlgn="auto">
              <a:spcBef>
                <a:spcPts val="0"/>
              </a:spcBef>
              <a:spcAft>
                <a:spcPts val="0"/>
              </a:spcAft>
            </a:pPr>
            <a:r>
              <a:rPr lang="en-US" sz="1350" b="1" dirty="0">
                <a:solidFill>
                  <a:srgbClr val="70AD47">
                    <a:lumMod val="50000"/>
                  </a:srgbClr>
                </a:solidFill>
                <a:effectLst>
                  <a:outerShdw blurRad="38100" dist="38100" dir="2700000" algn="tl">
                    <a:srgbClr val="000000">
                      <a:alpha val="43137"/>
                    </a:srgbClr>
                  </a:outerShdw>
                </a:effectLst>
                <a:latin typeface="Lucida Calligraphy" panose="03010101010101010101" pitchFamily="66" charset="0"/>
                <a:ea typeface="Tahoma" panose="020B0604030504040204" pitchFamily="34" charset="0"/>
                <a:cs typeface="Tahoma" panose="020B0604030504040204" pitchFamily="34" charset="0"/>
              </a:rPr>
              <a:t>to collect ticket and remittance form with payments, and to answer any questions.</a:t>
            </a:r>
          </a:p>
          <a:p>
            <a:pPr algn="ctr" defTabSz="685800" fontAlgn="auto">
              <a:spcBef>
                <a:spcPts val="0"/>
              </a:spcBef>
              <a:spcAft>
                <a:spcPts val="0"/>
              </a:spcAft>
            </a:pPr>
            <a:r>
              <a:rPr lang="en-US" sz="135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Remittance forms are available @ www.bldnewark.com</a:t>
            </a:r>
            <a:endParaRPr lang="en-US" sz="1350" b="1"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57DC9170-B37F-4CC5-8C03-D3A963687199}"/>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96141" y="1805833"/>
            <a:ext cx="9047860" cy="3384134"/>
          </a:xfrm>
          <a:prstGeom prst="rect">
            <a:avLst/>
          </a:prstGeom>
        </p:spPr>
      </p:pic>
    </p:spTree>
    <p:extLst>
      <p:ext uri="{BB962C8B-B14F-4D97-AF65-F5344CB8AC3E}">
        <p14:creationId xmlns:p14="http://schemas.microsoft.com/office/powerpoint/2010/main" val="10314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188" y="3128683"/>
            <a:ext cx="9081623" cy="2985433"/>
          </a:xfrm>
          <a:prstGeom prst="rect">
            <a:avLst/>
          </a:prstGeom>
          <a:noFill/>
          <a:effectLst>
            <a:glow rad="228600">
              <a:schemeClr val="accent5">
                <a:satMod val="175000"/>
                <a:alpha val="40000"/>
              </a:schemeClr>
            </a:glow>
            <a:outerShdw blurRad="50800" dist="88900" dir="1800000" algn="tl" rotWithShape="0">
              <a:prstClr val="black">
                <a:alpha val="55000"/>
              </a:prstClr>
            </a:outerShdw>
          </a:effectLst>
        </p:spPr>
        <p:txBody>
          <a:bodyPr wrap="square">
            <a:spAutoFit/>
            <a:scene3d>
              <a:camera prst="orthographicFront"/>
              <a:lightRig rig="harsh" dir="t"/>
            </a:scene3d>
            <a:sp3d extrusionH="57150" prstMaterial="matte">
              <a:bevelT w="63500" h="12700"/>
              <a:contourClr>
                <a:schemeClr val="bg1">
                  <a:lumMod val="65000"/>
                </a:schemeClr>
              </a:contourClr>
            </a:sp3d>
          </a:bodyPr>
          <a:lstStyle/>
          <a:p>
            <a:pPr algn="ctr">
              <a:defRPr/>
            </a:pPr>
            <a:r>
              <a:rPr lang="en-US" sz="6000" b="1" dirty="0">
                <a:ln/>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Sept. 6, 2019</a:t>
            </a:r>
          </a:p>
          <a:p>
            <a:pPr algn="ctr">
              <a:defRPr/>
            </a:pPr>
            <a:r>
              <a:rPr lang="en-US" sz="8000" b="1" dirty="0">
                <a:ln/>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Mission </a:t>
            </a:r>
          </a:p>
          <a:p>
            <a:pPr algn="ctr">
              <a:defRPr/>
            </a:pPr>
            <a:r>
              <a:rPr lang="en-US" sz="4800" b="1" dirty="0">
                <a:ln/>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Apostolate</a:t>
            </a:r>
          </a:p>
        </p:txBody>
      </p:sp>
      <p:sp>
        <p:nvSpPr>
          <p:cNvPr id="3" name="Rectangle 2"/>
          <p:cNvSpPr/>
          <p:nvPr/>
        </p:nvSpPr>
        <p:spPr>
          <a:xfrm>
            <a:off x="56515" y="152400"/>
            <a:ext cx="9120553" cy="2308324"/>
          </a:xfrm>
          <a:prstGeom prst="rect">
            <a:avLst/>
          </a:prstGeom>
          <a:noFill/>
          <a:effectLst>
            <a:outerShdw blurRad="50800" dist="38100" dir="2700000" algn="tl"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a:contourClr>
                <a:schemeClr val="bg1">
                  <a:lumMod val="65000"/>
                </a:schemeClr>
              </a:contourClr>
            </a:sp3d>
          </a:bodyPr>
          <a:lstStyle/>
          <a:p>
            <a:pPr algn="ctr"/>
            <a:r>
              <a:rPr lang="en-US" sz="7200" b="1" cap="none" spc="300" dirty="0">
                <a:ln/>
                <a:solidFill>
                  <a:srgbClr val="FFFF00"/>
                </a:solidFill>
                <a:effectLst>
                  <a:outerShdw blurRad="50800" dist="1016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Marshaling </a:t>
            </a:r>
          </a:p>
          <a:p>
            <a:pPr algn="ctr"/>
            <a:r>
              <a:rPr lang="en-US" sz="7200" b="1" cap="none" spc="300" dirty="0">
                <a:ln/>
                <a:solidFill>
                  <a:srgbClr val="FFFF00"/>
                </a:solidFill>
                <a:effectLst>
                  <a:outerShdw blurRad="50800" dist="1016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Schedule</a:t>
            </a:r>
          </a:p>
        </p:txBody>
      </p:sp>
    </p:spTree>
    <p:extLst>
      <p:ext uri="{BB962C8B-B14F-4D97-AF65-F5344CB8AC3E}">
        <p14:creationId xmlns:p14="http://schemas.microsoft.com/office/powerpoint/2010/main" val="1429907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57202"/>
            <a:ext cx="9144000" cy="2222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algn="ctr">
              <a:tabLst>
                <a:tab pos="4287838" algn="l"/>
              </a:tabLst>
            </a:pPr>
            <a:r>
              <a:rPr lang="en-US" sz="8000" b="1" dirty="0">
                <a:ln/>
                <a:solidFill>
                  <a:schemeClr val="accent3"/>
                </a:solidFill>
              </a:rPr>
              <a:t> </a:t>
            </a:r>
            <a:r>
              <a:rPr lang="en-US" sz="8800" b="1" dirty="0">
                <a:ln/>
                <a:solidFill>
                  <a:srgbClr val="FFFF00"/>
                </a:solidFill>
                <a:effectLst>
                  <a:outerShdw blurRad="50800" dist="38100" dir="2700000" algn="tl" rotWithShape="0">
                    <a:prstClr val="black">
                      <a:alpha val="40000"/>
                    </a:prstClr>
                  </a:outerShdw>
                </a:effectLst>
                <a:latin typeface="Book Antiqua" panose="02040602050305030304" pitchFamily="18" charset="0"/>
              </a:rPr>
              <a:t>2020 Magnificats Renewal</a:t>
            </a:r>
            <a:endParaRPr lang="en-US" sz="8000" b="1" dirty="0">
              <a:ln/>
              <a:solidFill>
                <a:srgbClr val="FFFF00"/>
              </a:solidFill>
              <a:effectLst>
                <a:outerShdw blurRad="50800" dist="38100" dir="2700000" algn="tl" rotWithShape="0">
                  <a:prstClr val="black">
                    <a:alpha val="40000"/>
                  </a:prstClr>
                </a:outerShdw>
              </a:effectLst>
              <a:latin typeface="Book Antiqua" panose="02040602050305030304" pitchFamily="18" charset="0"/>
            </a:endParaRPr>
          </a:p>
        </p:txBody>
      </p:sp>
      <p:sp>
        <p:nvSpPr>
          <p:cNvPr id="4" name="Title 1"/>
          <p:cNvSpPr txBox="1">
            <a:spLocks/>
          </p:cNvSpPr>
          <p:nvPr/>
        </p:nvSpPr>
        <p:spPr>
          <a:xfrm>
            <a:off x="915771" y="4348660"/>
            <a:ext cx="8387255" cy="27773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w="0"/>
                <a:solidFill>
                  <a:srgbClr val="C9C2D1">
                    <a:lumMod val="20000"/>
                    <a:lumOff val="80000"/>
                  </a:srgbClr>
                </a:solidFill>
                <a:effectLst>
                  <a:outerShdw blurRad="50800" dist="38100" dir="2700000" algn="tl" rotWithShape="0">
                    <a:prstClr val="black">
                      <a:alpha val="40000"/>
                    </a:prstClr>
                  </a:outerShdw>
                </a:effectLst>
                <a:uLnTx/>
                <a:uFillTx/>
                <a:latin typeface="Book Antiqua"/>
                <a:ea typeface="+mj-ea"/>
                <a:cs typeface="Arial" panose="020B0604020202020204" pitchFamily="34" charset="0"/>
              </a:rPr>
              <a:t>Please submit orders and payments per Ministry/or M.E. class to Marc / Emma.</a:t>
            </a:r>
            <a:endParaRPr kumimoji="0" lang="en-US" sz="6600" b="1" i="0" u="none" strike="noStrike" kern="1200" cap="none" spc="0" normalizeH="0" baseline="0" noProof="0" dirty="0">
              <a:ln w="0"/>
              <a:solidFill>
                <a:srgbClr val="C9C2D1">
                  <a:lumMod val="20000"/>
                  <a:lumOff val="80000"/>
                </a:srgbClr>
              </a:solidFill>
              <a:effectLst>
                <a:outerShdw blurRad="50800" dist="38100" dir="2700000" algn="tl" rotWithShape="0">
                  <a:prstClr val="black">
                    <a:alpha val="40000"/>
                  </a:prstClr>
                </a:outerShdw>
              </a:effectLst>
              <a:uLnTx/>
              <a:uFillTx/>
              <a:latin typeface="Book Antiqua"/>
              <a:ea typeface="+mj-ea"/>
              <a:cs typeface="Arial" panose="020B0604020202020204" pitchFamily="34" charset="0"/>
            </a:endParaRPr>
          </a:p>
        </p:txBody>
      </p:sp>
      <p:sp>
        <p:nvSpPr>
          <p:cNvPr id="5" name="Title 1"/>
          <p:cNvSpPr txBox="1">
            <a:spLocks/>
          </p:cNvSpPr>
          <p:nvPr/>
        </p:nvSpPr>
        <p:spPr>
          <a:xfrm>
            <a:off x="-139148" y="2680140"/>
            <a:ext cx="9144000" cy="2222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200" b="1" i="0" u="none" strike="noStrike" kern="1200" cap="none" spc="-150" normalizeH="0" baseline="0" noProof="0" dirty="0">
                <a:ln w="0"/>
                <a:solidFill>
                  <a:srgbClr val="69676D"/>
                </a:solidFill>
                <a:effectLst>
                  <a:innerShdw blurRad="63500" dist="50800" dir="13500000">
                    <a:srgbClr val="000000">
                      <a:alpha val="50000"/>
                    </a:srgbClr>
                  </a:innerShdw>
                </a:effectLst>
                <a:uLnTx/>
                <a:uFillTx/>
                <a:latin typeface="Lucida Sans"/>
                <a:ea typeface="+mj-ea"/>
                <a:cs typeface="+mj-cs"/>
              </a:rPr>
              <a:t> </a:t>
            </a:r>
            <a:r>
              <a:rPr kumimoji="0" lang="en-US" sz="6600" b="1" i="0" u="none" strike="noStrike" kern="1200" cap="none" spc="-150" normalizeH="0" baseline="0" noProof="0" dirty="0">
                <a:ln w="0"/>
                <a:solidFill>
                  <a:srgbClr val="C9C2D1">
                    <a:lumMod val="20000"/>
                    <a:lumOff val="80000"/>
                  </a:srgbClr>
                </a:solidFill>
                <a:effectLst>
                  <a:innerShdw blurRad="63500" dist="50800" dir="13500000">
                    <a:srgbClr val="000000">
                      <a:alpha val="50000"/>
                    </a:srgbClr>
                  </a:innerShdw>
                </a:effectLst>
                <a:uLnTx/>
                <a:uFillTx/>
                <a:latin typeface="Book Antiqua" panose="02040602050305030304" pitchFamily="18" charset="0"/>
                <a:ea typeface="+mj-ea"/>
                <a:cs typeface="+mj-cs"/>
              </a:rPr>
              <a:t>Deadline: Oct </a:t>
            </a:r>
            <a:r>
              <a:rPr lang="en-US" sz="6600" b="1" spc="-150" dirty="0">
                <a:ln w="0"/>
                <a:solidFill>
                  <a:srgbClr val="C9C2D1">
                    <a:lumMod val="20000"/>
                    <a:lumOff val="80000"/>
                  </a:srgbClr>
                </a:solidFill>
                <a:effectLst>
                  <a:innerShdw blurRad="63500" dist="50800" dir="13500000">
                    <a:srgbClr val="000000">
                      <a:alpha val="50000"/>
                    </a:srgbClr>
                  </a:innerShdw>
                </a:effectLst>
                <a:latin typeface="Book Antiqua" panose="02040602050305030304" pitchFamily="18" charset="0"/>
              </a:rPr>
              <a:t>11</a:t>
            </a:r>
            <a:r>
              <a:rPr kumimoji="0" lang="en-US" sz="6600" b="1" i="0" u="none" strike="noStrike" kern="1200" cap="none" spc="-150" normalizeH="0" baseline="0" noProof="0" dirty="0">
                <a:ln w="0"/>
                <a:solidFill>
                  <a:srgbClr val="C9C2D1">
                    <a:lumMod val="20000"/>
                    <a:lumOff val="80000"/>
                  </a:srgbClr>
                </a:solidFill>
                <a:effectLst>
                  <a:innerShdw blurRad="63500" dist="50800" dir="13500000">
                    <a:srgbClr val="000000">
                      <a:alpha val="50000"/>
                    </a:srgbClr>
                  </a:innerShdw>
                </a:effectLst>
                <a:uLnTx/>
                <a:uFillTx/>
                <a:latin typeface="Book Antiqua" panose="02040602050305030304" pitchFamily="18" charset="0"/>
                <a:ea typeface="+mj-ea"/>
                <a:cs typeface="+mj-cs"/>
              </a:rPr>
              <a:t>, 2019</a:t>
            </a:r>
            <a:endParaRPr kumimoji="0" lang="en-US" sz="7200" b="1" i="0" u="none" strike="noStrike" kern="1200" cap="none" spc="-150" normalizeH="0" baseline="0" noProof="0" dirty="0">
              <a:ln w="0"/>
              <a:solidFill>
                <a:srgbClr val="C9C2D1">
                  <a:lumMod val="20000"/>
                  <a:lumOff val="80000"/>
                </a:srgbClr>
              </a:solidFill>
              <a:effectLst>
                <a:innerShdw blurRad="63500" dist="50800" dir="13500000">
                  <a:srgbClr val="000000">
                    <a:alpha val="50000"/>
                  </a:srgbClr>
                </a:innerShdw>
              </a:effectLst>
              <a:uLnTx/>
              <a:uFillTx/>
              <a:latin typeface="Book Antiqua" panose="02040602050305030304" pitchFamily="18" charset="0"/>
              <a:ea typeface="+mj-ea"/>
              <a:cs typeface="+mj-cs"/>
            </a:endParaRPr>
          </a:p>
        </p:txBody>
      </p:sp>
    </p:spTree>
    <p:extLst>
      <p:ext uri="{BB962C8B-B14F-4D97-AF65-F5344CB8AC3E}">
        <p14:creationId xmlns:p14="http://schemas.microsoft.com/office/powerpoint/2010/main" val="337139975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S030008830">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pex">
  <a:themeElements>
    <a:clrScheme name="Custom 1">
      <a:dk1>
        <a:srgbClr val="8D1BFF"/>
      </a:dk1>
      <a:lt1>
        <a:srgbClr val="300061"/>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8D1BF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3_Apex">
  <a:themeElements>
    <a:clrScheme name="Custom 1">
      <a:dk1>
        <a:srgbClr val="8D1BFF"/>
      </a:dk1>
      <a:lt1>
        <a:srgbClr val="300061"/>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8D1BF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7.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421A908A744842818969E99E5792C9" ma:contentTypeVersion="13" ma:contentTypeDescription="Create a new document." ma:contentTypeScope="" ma:versionID="7cbc016f984e1811520b5f55e241a2ee">
  <xsd:schema xmlns:xsd="http://www.w3.org/2001/XMLSchema" xmlns:xs="http://www.w3.org/2001/XMLSchema" xmlns:p="http://schemas.microsoft.com/office/2006/metadata/properties" xmlns:ns3="de896b5c-fb79-46c0-9ce5-261b28940b00" xmlns:ns4="0c54ae7a-afa0-46f9-b73e-b2ae4ea89668" targetNamespace="http://schemas.microsoft.com/office/2006/metadata/properties" ma:root="true" ma:fieldsID="b3163a9876569b9c176400894b0a8e99" ns3:_="" ns4:_="">
    <xsd:import namespace="de896b5c-fb79-46c0-9ce5-261b28940b00"/>
    <xsd:import namespace="0c54ae7a-afa0-46f9-b73e-b2ae4ea89668"/>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896b5c-fb79-46c0-9ce5-261b28940b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c54ae7a-afa0-46f9-b73e-b2ae4ea89668"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AA030F-3933-41F8-A26D-E8F91C64C3A6}">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0c54ae7a-afa0-46f9-b73e-b2ae4ea89668"/>
    <ds:schemaRef ds:uri="de896b5c-fb79-46c0-9ce5-261b28940b00"/>
    <ds:schemaRef ds:uri="http://www.w3.org/XML/1998/namespace"/>
  </ds:schemaRefs>
</ds:datastoreItem>
</file>

<file path=customXml/itemProps2.xml><?xml version="1.0" encoding="utf-8"?>
<ds:datastoreItem xmlns:ds="http://schemas.openxmlformats.org/officeDocument/2006/customXml" ds:itemID="{3805EE14-7098-4BAA-8DA0-D072745915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896b5c-fb79-46c0-9ce5-261b28940b00"/>
    <ds:schemaRef ds:uri="0c54ae7a-afa0-46f9-b73e-b2ae4ea896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24A6AC-7620-462C-9B75-F65D906127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8444</TotalTime>
  <Words>452</Words>
  <Application>Microsoft Office PowerPoint</Application>
  <PresentationFormat>On-screen Show (4:3)</PresentationFormat>
  <Paragraphs>86</Paragraphs>
  <Slides>11</Slides>
  <Notes>10</Notes>
  <HiddenSlides>0</HiddenSlides>
  <MMClips>0</MMClips>
  <ScaleCrop>false</ScaleCrop>
  <HeadingPairs>
    <vt:vector size="6" baseType="variant">
      <vt:variant>
        <vt:lpstr>Fonts Used</vt:lpstr>
      </vt:variant>
      <vt:variant>
        <vt:i4>19</vt:i4>
      </vt:variant>
      <vt:variant>
        <vt:lpstr>Theme</vt:lpstr>
      </vt:variant>
      <vt:variant>
        <vt:i4>8</vt:i4>
      </vt:variant>
      <vt:variant>
        <vt:lpstr>Slide Titles</vt:lpstr>
      </vt:variant>
      <vt:variant>
        <vt:i4>11</vt:i4>
      </vt:variant>
    </vt:vector>
  </HeadingPairs>
  <TitlesOfParts>
    <vt:vector size="38" baseType="lpstr">
      <vt:lpstr>Abadi</vt:lpstr>
      <vt:lpstr>Arial</vt:lpstr>
      <vt:lpstr>Arial Narrow</vt:lpstr>
      <vt:lpstr>Arial Nova</vt:lpstr>
      <vt:lpstr>Baskerville Old Face</vt:lpstr>
      <vt:lpstr>Bernard MT Condensed</vt:lpstr>
      <vt:lpstr>Book Antiqua</vt:lpstr>
      <vt:lpstr>Calibri</vt:lpstr>
      <vt:lpstr>Calibri Light</vt:lpstr>
      <vt:lpstr>Corbel</vt:lpstr>
      <vt:lpstr>Georgia</vt:lpstr>
      <vt:lpstr>HelvLight</vt:lpstr>
      <vt:lpstr>Lucida Calligraphy</vt:lpstr>
      <vt:lpstr>Lucida Sans</vt:lpstr>
      <vt:lpstr>Tahoma</vt:lpstr>
      <vt:lpstr>Times New Roman</vt:lpstr>
      <vt:lpstr>Wingdings</vt:lpstr>
      <vt:lpstr>Wingdings 2</vt:lpstr>
      <vt:lpstr>Wingdings 3</vt:lpstr>
      <vt:lpstr>TS030008830</vt:lpstr>
      <vt:lpstr>1_Apex</vt:lpstr>
      <vt:lpstr>3_Apex</vt:lpstr>
      <vt:lpstr>3_Office Theme</vt:lpstr>
      <vt:lpstr>Office Theme</vt:lpstr>
      <vt:lpstr>Parallax</vt:lpstr>
      <vt:lpstr>1_Office Theme</vt:lpstr>
      <vt:lpstr>2_Office Theme</vt:lpstr>
      <vt:lpstr>PowerPoint Presentation</vt:lpstr>
      <vt:lpstr> God’s  Promise   for the week</vt:lpstr>
      <vt:lpstr>PowerPoint Presentation</vt:lpstr>
      <vt:lpstr>PowerPoint Presentation</vt:lpstr>
      <vt:lpstr>PowerPoint Presentation</vt:lpstr>
      <vt:lpstr>PowerPoint Presentation</vt:lpstr>
      <vt:lpstr>PowerPoint Presentation</vt:lpstr>
      <vt:lpstr>PowerPoint Presentation</vt:lpstr>
      <vt:lpstr> 2020 Magnificats Renewal</vt:lpstr>
      <vt:lpstr>ORDER</vt:lpstr>
      <vt:lpstr>DIRECTION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Ombrete</dc:creator>
  <cp:lastModifiedBy>Ben Ombrete</cp:lastModifiedBy>
  <cp:revision>64</cp:revision>
  <cp:lastPrinted>2019-07-12T18:37:48Z</cp:lastPrinted>
  <dcterms:created xsi:type="dcterms:W3CDTF">2019-05-03T13:46:13Z</dcterms:created>
  <dcterms:modified xsi:type="dcterms:W3CDTF">2019-08-30T17:23:21Z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0x01010049421A908A744842818969E99E5792C9</vt:lpwstr>
  </property>
</Properties>
</file>