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475" r:id="rId4"/>
    <p:sldMasterId id="2147486878" r:id="rId5"/>
    <p:sldMasterId id="2147487011" r:id="rId6"/>
    <p:sldMasterId id="2147487125" r:id="rId7"/>
    <p:sldMasterId id="2147487137" r:id="rId8"/>
    <p:sldMasterId id="2147487149" r:id="rId9"/>
    <p:sldMasterId id="2147487161" r:id="rId10"/>
  </p:sldMasterIdLst>
  <p:notesMasterIdLst>
    <p:notesMasterId r:id="rId23"/>
  </p:notesMasterIdLst>
  <p:handoutMasterIdLst>
    <p:handoutMasterId r:id="rId24"/>
  </p:handoutMasterIdLst>
  <p:sldIdLst>
    <p:sldId id="258" r:id="rId11"/>
    <p:sldId id="650" r:id="rId12"/>
    <p:sldId id="257" r:id="rId13"/>
    <p:sldId id="751" r:id="rId14"/>
    <p:sldId id="754" r:id="rId15"/>
    <p:sldId id="750" r:id="rId16"/>
    <p:sldId id="752" r:id="rId17"/>
    <p:sldId id="256" r:id="rId18"/>
    <p:sldId id="753" r:id="rId19"/>
    <p:sldId id="705" r:id="rId20"/>
    <p:sldId id="666" r:id="rId21"/>
    <p:sldId id="714" r:id="rId2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1pPr>
    <a:lvl2pPr marL="4556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2pPr>
    <a:lvl3pPr marL="9128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3pPr>
    <a:lvl4pPr marL="13700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4pPr>
    <a:lvl5pPr marL="1827213" indent="1588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Book Antiqua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FF00"/>
    <a:srgbClr val="FF0000"/>
    <a:srgbClr val="258B2A"/>
    <a:srgbClr val="100E0F"/>
    <a:srgbClr val="FFFF66"/>
    <a:srgbClr val="CC6600"/>
    <a:srgbClr val="FF0066"/>
    <a:srgbClr val="000000"/>
    <a:srgbClr val="6D0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31D06B7-A31E-41DB-9649-5C4CFE284EC0}" v="141" dt="2019-04-12T14:41:19.771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36" autoAdjust="0"/>
    <p:restoredTop sz="75767" autoAdjust="0"/>
  </p:normalViewPr>
  <p:slideViewPr>
    <p:cSldViewPr snapToGrid="0">
      <p:cViewPr varScale="1">
        <p:scale>
          <a:sx n="66" d="100"/>
          <a:sy n="66" d="100"/>
        </p:scale>
        <p:origin x="33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handoutMaster" Target="handoutMasters/handout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677" y="7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/>
          <a:lstStyle>
            <a:lvl1pPr algn="r">
              <a:defRPr sz="1200"/>
            </a:lvl1pPr>
          </a:lstStyle>
          <a:p>
            <a:fld id="{D907F00D-755A-4E71-8D76-4A63EC1DA1DB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677" y="8831035"/>
            <a:ext cx="3038155" cy="465369"/>
          </a:xfrm>
          <a:prstGeom prst="rect">
            <a:avLst/>
          </a:prstGeom>
        </p:spPr>
        <p:txBody>
          <a:bodyPr vert="horz" lIns="90304" tIns="45152" rIns="90304" bIns="45152" rtlCol="0" anchor="b"/>
          <a:lstStyle>
            <a:lvl1pPr algn="r">
              <a:defRPr sz="1200"/>
            </a:lvl1pPr>
          </a:lstStyle>
          <a:p>
            <a:fld id="{BDF7F590-4F31-4F64-BB36-5952A45F6D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041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6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9" y="0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158B3BB-8036-4502-B421-65D64AB828E0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7" tIns="46509" rIns="93017" bIns="4650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81" y="4414838"/>
            <a:ext cx="5607050" cy="4184650"/>
          </a:xfrm>
          <a:prstGeom prst="rect">
            <a:avLst/>
          </a:prstGeom>
        </p:spPr>
        <p:txBody>
          <a:bodyPr vert="horz" lIns="93017" tIns="46509" rIns="93017" bIns="4650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6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49" y="8829675"/>
            <a:ext cx="3038475" cy="465138"/>
          </a:xfrm>
          <a:prstGeom prst="rect">
            <a:avLst/>
          </a:prstGeom>
        </p:spPr>
        <p:txBody>
          <a:bodyPr vert="horz" lIns="93017" tIns="46509" rIns="93017" bIns="4650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CD1860-3511-43C5-B73A-81CB751FCBD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63195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7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09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944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078" algn="l" defTabSz="91426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DFAC274-9239-47B5-A867-570603EF2FF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9212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9BA11CB-E6C1-4AEA-8C07-B4D437CB9D0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5649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5727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687B6A3-F14C-4518-A502-21A745083681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91729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748" name="Slide Number Placeholder 3"/>
          <p:cNvSpPr txBox="1">
            <a:spLocks noGrp="1"/>
          </p:cNvSpPr>
          <p:nvPr/>
        </p:nvSpPr>
        <p:spPr bwMode="auto">
          <a:xfrm>
            <a:off x="3970349" y="8829675"/>
            <a:ext cx="3038475" cy="465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3017" tIns="46509" rIns="93017" bIns="46509" anchor="b"/>
          <a:lstStyle>
            <a:lvl1pPr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Book Antiqua" pitchFamily="18" charset="0"/>
                <a:cs typeface="Arial" charset="0"/>
              </a:defRPr>
            </a:lvl9pPr>
          </a:lstStyle>
          <a:p>
            <a:pPr algn="r" eaLnBrk="1" hangingPunct="1"/>
            <a:fld id="{3394E8B5-BED6-47F6-8387-894A75B824E9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 eaLnBrk="1" hangingPunct="1"/>
              <a:t>2</a:t>
            </a:fld>
            <a:endParaRPr lang="en-US" sz="12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8804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6E02983-8405-4425-8815-DDC201AEA57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71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Please register online at </a:t>
            </a:r>
            <a:r>
              <a:rPr lang="en-US"/>
              <a:t>bldnewark.com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6236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01113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43820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2264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9080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1CD1860-3511-43C5-B73A-81CB751FCBD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17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1204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84ABF9-6B91-4CEA-A23A-504B08C0E0EB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FF0597-200C-4793-89EF-1CF87B6B235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6089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333D1-9E52-4EDF-A72A-0E4D750F29AA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48096-E892-4365-AD8F-F623A688FB5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385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D0DA0-EE26-40B4-8380-86D199B3861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D5FC6-F902-4D7D-B964-0EF3D60F46C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224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30D83F-DFAF-4A0F-8A08-36930B5652E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3080C-4946-458F-B273-D17FE16FE3B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54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5FDA0-728B-4C3F-8519-BE07E90089C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70010D-D583-4103-849D-4297D5C10C9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8040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81A57-C792-4A96-B680-9B245278F07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32208-2608-405D-A138-D724B4BC61F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51961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F1FCCA-6319-44E9-AE7E-DEB9AEB13DA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F5E1B-7110-4AA3-AE9B-263680145F5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89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1DEFB2-6E09-4E1B-BFE5-A259018003C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F445B5-552B-4E52-9EDE-54B94408990A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933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6F9DA4-5A3F-4181-850F-620C2714FAD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AA4643-ED4C-4225-BBF2-E86E13CB9FC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6645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60035F-B87C-4CAC-A3EC-3CA083B8023C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319F2C-E27B-4B65-A209-8F0A4B4F041F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690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91B52-5A7D-4CDF-BDAF-2EBF74FE7A01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4D783-BBA9-4B51-B29D-93BB428A2D6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1387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8B940-BA28-4364-B13E-67BF0F807EB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1E777-7557-4BC9-B065-79EA052DF87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9312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634A24-366F-40C2-A6D7-B3BB93F558FE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9714-96A1-4417-A4B7-DC152BF5CB6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7548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474B7-E673-4F45-98AC-5C20AB8714C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A9828D-81C8-42B3-B667-E7357002A324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486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135" indent="0" algn="ctr">
              <a:buNone/>
            </a:lvl2pPr>
            <a:lvl3pPr marL="914269" indent="0" algn="ctr">
              <a:buNone/>
            </a:lvl3pPr>
            <a:lvl4pPr marL="1371404" indent="0" algn="ctr">
              <a:buNone/>
            </a:lvl4pPr>
            <a:lvl5pPr marL="1828539" indent="0" algn="ctr">
              <a:buNone/>
            </a:lvl5pPr>
            <a:lvl6pPr marL="2285674" indent="0" algn="ctr">
              <a:buNone/>
            </a:lvl6pPr>
            <a:lvl7pPr marL="2742809" indent="0" algn="ctr">
              <a:buNone/>
            </a:lvl7pPr>
            <a:lvl8pPr marL="3199944" indent="0" algn="ctr">
              <a:buNone/>
            </a:lvl8pPr>
            <a:lvl9pPr marL="3657078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099696-0836-4910-BA38-83BA86B0C30A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3109E-09B7-41EE-ADBE-CB714E3B25FB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741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2E06D-E1AB-4CFD-9A3A-4024D656576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42C343-5E86-47C8-ACE0-7B21A50473B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99628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41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D0A2C-34A7-4394-9C96-FDA848F1ECB0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F0729-457A-4337-AE92-EF77899F334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796955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15F7-D6D7-4579-96C0-744C228C10F3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8638-974E-440E-9BDC-E7C723F8C025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6103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21DC83-E7FE-478A-A894-A611352DC83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5CBD0F-781A-44DC-B368-DC145BA61E3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09219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1970C7-2F57-404C-810C-044B37F37637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41DB0-681E-47FC-81F7-9ADE3CA3469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3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ABDE5-FD1C-4342-B786-73489295530D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D9582-D45C-401D-B418-F446B8D5D776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2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463F8-0546-419E-B79F-8DD39D93F111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1BC6D-9E41-40E0-9BC6-75E8D912DF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882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4BDB2F-EE79-4578-BF30-C2B9B7CBF966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23479-0DCF-4840-A451-80590EA49FE3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475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13" rIns="45713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6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8"/>
            <a:ext cx="5486400" cy="530352"/>
          </a:xfrm>
        </p:spPr>
        <p:txBody>
          <a:bodyPr lIns="45713" rIns="45713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40C9B9-A017-42BB-94F7-1A1122081B7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786C2-EB5D-4635-9FCA-A3F55AF3C759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232522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A4E3F-BAA5-4F9A-819E-0A285939F2D9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5A008-19FA-49A3-BBF2-802DB4AA34CD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99289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A4F1BD-B8E5-4B7C-B4BE-1E9CB243C758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C061ED-1A33-45B0-81DC-03F6A9B05C62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072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4528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9071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5179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41002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7184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528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A67053-B0B5-4AE0-8099-F316895D1438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D06F1-B3DC-492D-9AEC-6647BDA0868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2158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713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28579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047203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4/12/2019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32667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96839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3918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22156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5223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1302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A52CE-EC1A-46AD-A8A3-D06B75BC945C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9F7C8D-F9AE-426D-81F3-EDB29E7475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0598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0492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3002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228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6013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5350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456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3180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91303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52871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8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7C4F-C94C-4562-9550-31515BBC51ED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0A622-EE0C-4695-A87C-214AE32501F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3118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740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52125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0844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3460372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50020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67980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7545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13887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21534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77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F9383-1621-4EB1-B7F2-A8D414AAA000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5B2B6-D62A-495E-922F-47076EFE81E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77900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351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3454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78024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56455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91317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1079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71823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96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BC02A-AF4F-4E75-A6CB-E3CACA964080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FD562-B997-432F-909E-632FBA2BBF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427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D9767-4521-42B6-981E-093589766ADC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178C70-E4E3-4D25-BBEA-7E5841D2D3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819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9DA44F3-2A33-4B04-976A-BF4BCAD8CA4C}" type="datetimeFigureOut">
              <a:rPr lang="en-US"/>
              <a:pPr>
                <a:defRPr/>
              </a:pPr>
              <a:t>4/12/2019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FCA6101-AF64-40BA-B6DD-BB36D715640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143000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055" name="Picture 3" descr="C:\Tresha\Edited Photos for Stock\Illustrations\1206356_27758998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042"/>
          <a:stretch>
            <a:fillRect/>
          </a:stretch>
        </p:blipFill>
        <p:spPr bwMode="auto">
          <a:xfrm>
            <a:off x="304800" y="0"/>
            <a:ext cx="2362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6865" r:id="rId1"/>
    <p:sldLayoutId id="2147486855" r:id="rId2"/>
    <p:sldLayoutId id="2147486856" r:id="rId3"/>
    <p:sldLayoutId id="2147486857" r:id="rId4"/>
    <p:sldLayoutId id="2147486858" r:id="rId5"/>
    <p:sldLayoutId id="2147486859" r:id="rId6"/>
    <p:sldLayoutId id="2147486860" r:id="rId7"/>
    <p:sldLayoutId id="2147486861" r:id="rId8"/>
    <p:sldLayoutId id="2147486862" r:id="rId9"/>
    <p:sldLayoutId id="2147486863" r:id="rId10"/>
    <p:sldLayoutId id="214748686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907826B-9A9E-483F-B346-C56E0C7A2E5B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2F205F-3D2D-4B82-A94A-807BB8B0F43C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60392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6879" r:id="rId1"/>
    <p:sldLayoutId id="2147486880" r:id="rId2"/>
    <p:sldLayoutId id="2147486881" r:id="rId3"/>
    <p:sldLayoutId id="2147486882" r:id="rId4"/>
    <p:sldLayoutId id="2147486883" r:id="rId5"/>
    <p:sldLayoutId id="2147486884" r:id="rId6"/>
    <p:sldLayoutId id="2147486885" r:id="rId7"/>
    <p:sldLayoutId id="2147486886" r:id="rId8"/>
    <p:sldLayoutId id="2147486887" r:id="rId9"/>
    <p:sldLayoutId id="2147486888" r:id="rId10"/>
    <p:sldLayoutId id="21474868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7" tIns="45713" rIns="91427" bIns="45713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7" tIns="45713" rIns="91427" bIns="457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65E4481-5526-4F9C-A984-02DE6249487F}" type="datetimeFigureOut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4/12/2019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lIns="91427" tIns="45713" rIns="91427" bIns="45713" anchor="b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tIns="45713" rIns="0" bIns="45713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shade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448966-CF41-48CA-A5C8-F0C082666747}" type="slidenum">
              <a:rPr lang="en-US">
                <a:solidFill>
                  <a:srgbClr val="300061">
                    <a:shade val="50000"/>
                  </a:srgb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00061">
                  <a:shade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833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7012" r:id="rId1"/>
    <p:sldLayoutId id="2147487013" r:id="rId2"/>
    <p:sldLayoutId id="2147487014" r:id="rId3"/>
    <p:sldLayoutId id="2147487015" r:id="rId4"/>
    <p:sldLayoutId id="2147487016" r:id="rId5"/>
    <p:sldLayoutId id="2147487017" r:id="rId6"/>
    <p:sldLayoutId id="2147487018" r:id="rId7"/>
    <p:sldLayoutId id="2147487019" r:id="rId8"/>
    <p:sldLayoutId id="2147487020" r:id="rId9"/>
    <p:sldLayoutId id="2147487021" r:id="rId10"/>
    <p:sldLayoutId id="214748702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5pPr>
      <a:lvl6pPr marL="457135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6pPr>
      <a:lvl7pPr marL="91426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7pPr>
      <a:lvl8pPr marL="1371404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8pPr>
      <a:lvl9pPr marL="1828539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 pitchFamily="34" charset="0"/>
        </a:defRPr>
      </a:lvl9pPr>
    </p:titleStyle>
    <p:bodyStyle>
      <a:lvl1pPr marL="546100" indent="-409575" algn="l" rtl="0" eaLnBrk="0" fontAlgn="base" hangingPunct="0">
        <a:spcBef>
          <a:spcPct val="20000"/>
        </a:spcBef>
        <a:spcAft>
          <a:spcPct val="0"/>
        </a:spcAft>
        <a:buClr>
          <a:srgbClr val="2F005F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6775" indent="-280988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1888" indent="-22701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0963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809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540" indent="-182854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67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6819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7958" indent="-182854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0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3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7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0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7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F5E582C-3DAB-49C7-AC49-921D4212A2D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4/12/2019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CE881CD9-F7E9-4D9C-9325-7399F6A4F0A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0013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26" r:id="rId1"/>
    <p:sldLayoutId id="2147487127" r:id="rId2"/>
    <p:sldLayoutId id="2147487128" r:id="rId3"/>
    <p:sldLayoutId id="2147487129" r:id="rId4"/>
    <p:sldLayoutId id="2147487130" r:id="rId5"/>
    <p:sldLayoutId id="2147487131" r:id="rId6"/>
    <p:sldLayoutId id="2147487132" r:id="rId7"/>
    <p:sldLayoutId id="2147487133" r:id="rId8"/>
    <p:sldLayoutId id="2147487134" r:id="rId9"/>
    <p:sldLayoutId id="2147487135" r:id="rId10"/>
    <p:sldLayoutId id="214748713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75173-D843-4969-B281-7A2832F18474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CA881-F376-411D-8EF7-DF39789C4E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64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38" r:id="rId1"/>
    <p:sldLayoutId id="2147487139" r:id="rId2"/>
    <p:sldLayoutId id="2147487140" r:id="rId3"/>
    <p:sldLayoutId id="2147487141" r:id="rId4"/>
    <p:sldLayoutId id="2147487142" r:id="rId5"/>
    <p:sldLayoutId id="2147487143" r:id="rId6"/>
    <p:sldLayoutId id="2147487144" r:id="rId7"/>
    <p:sldLayoutId id="2147487145" r:id="rId8"/>
    <p:sldLayoutId id="2147487146" r:id="rId9"/>
    <p:sldLayoutId id="2147487147" r:id="rId10"/>
    <p:sldLayoutId id="21474871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DE629-8E00-42C9-9EC0-FBF88AB7369F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36FF1D-9953-4DBA-8386-7485757B77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58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50" r:id="rId1"/>
    <p:sldLayoutId id="2147487151" r:id="rId2"/>
    <p:sldLayoutId id="2147487152" r:id="rId3"/>
    <p:sldLayoutId id="2147487153" r:id="rId4"/>
    <p:sldLayoutId id="2147487154" r:id="rId5"/>
    <p:sldLayoutId id="2147487155" r:id="rId6"/>
    <p:sldLayoutId id="2147487156" r:id="rId7"/>
    <p:sldLayoutId id="2147487157" r:id="rId8"/>
    <p:sldLayoutId id="2147487158" r:id="rId9"/>
    <p:sldLayoutId id="2147487159" r:id="rId10"/>
    <p:sldLayoutId id="214748716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E582C-3DAB-49C7-AC49-921D4212A2D6}" type="datetimeFigureOut">
              <a:rPr lang="en-US" smtClean="0"/>
              <a:t>4/12/2019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881CD9-F7E9-4D9C-9325-7399F6A4F0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714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7162" r:id="rId1"/>
    <p:sldLayoutId id="2147487163" r:id="rId2"/>
    <p:sldLayoutId id="2147487164" r:id="rId3"/>
    <p:sldLayoutId id="2147487165" r:id="rId4"/>
    <p:sldLayoutId id="2147487166" r:id="rId5"/>
    <p:sldLayoutId id="2147487167" r:id="rId6"/>
    <p:sldLayoutId id="2147487168" r:id="rId7"/>
    <p:sldLayoutId id="2147487169" r:id="rId8"/>
    <p:sldLayoutId id="2147487170" r:id="rId9"/>
    <p:sldLayoutId id="2147487171" r:id="rId10"/>
    <p:sldLayoutId id="2147487172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5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7.xml"/><Relationship Id="rId5" Type="http://schemas.openxmlformats.org/officeDocument/2006/relationships/image" Target="../media/image13.png"/><Relationship Id="rId4" Type="http://schemas.microsoft.com/office/2007/relationships/hdphoto" Target="../media/hdphoto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61595" y="1801840"/>
            <a:ext cx="7071167" cy="92333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cap="all" dirty="0">
                <a:ln>
                  <a:solidFill>
                    <a:srgbClr val="FEFE50"/>
                  </a:solidFill>
                </a:ln>
                <a:solidFill>
                  <a:srgbClr val="FFFF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ANNOUNCEMENTS</a:t>
            </a:r>
          </a:p>
        </p:txBody>
      </p:sp>
      <p:sp>
        <p:nvSpPr>
          <p:cNvPr id="3" name="Rectangle 2"/>
          <p:cNvSpPr/>
          <p:nvPr/>
        </p:nvSpPr>
        <p:spPr>
          <a:xfrm>
            <a:off x="1362963" y="3429000"/>
            <a:ext cx="6806672" cy="1200329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7200" b="1" spc="50" dirty="0">
                <a:ln w="0"/>
                <a:solidFill>
                  <a:srgbClr val="FFFFFF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April 12,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1188" y="3128683"/>
            <a:ext cx="9081623" cy="2985433"/>
          </a:xfrm>
          <a:prstGeom prst="rect">
            <a:avLst/>
          </a:prstGeom>
          <a:noFill/>
          <a:effectLst>
            <a:outerShdw blurRad="50800" dist="88900" dir="1800000" algn="tl" rotWithShape="0">
              <a:prstClr val="black">
                <a:alpha val="55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60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April 26, 2019</a:t>
            </a:r>
          </a:p>
          <a:p>
            <a:pPr algn="ctr">
              <a:defRPr/>
            </a:pPr>
            <a:r>
              <a:rPr lang="en-US" sz="8000" b="1" dirty="0">
                <a:ln/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Pastoral  </a:t>
            </a:r>
          </a:p>
          <a:p>
            <a:pPr algn="ctr">
              <a:defRPr/>
            </a:pPr>
            <a:r>
              <a:rPr lang="en-US" sz="48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Apostolate</a:t>
            </a:r>
          </a:p>
        </p:txBody>
      </p:sp>
      <p:sp>
        <p:nvSpPr>
          <p:cNvPr id="3" name="Rectangle 2"/>
          <p:cNvSpPr/>
          <p:nvPr/>
        </p:nvSpPr>
        <p:spPr>
          <a:xfrm>
            <a:off x="56515" y="152400"/>
            <a:ext cx="9120553" cy="230832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Marshaling </a:t>
            </a:r>
          </a:p>
          <a:p>
            <a:pPr algn="ctr"/>
            <a:r>
              <a:rPr lang="en-US" sz="7200" b="1" cap="none" spc="300" dirty="0">
                <a:ln/>
                <a:solidFill>
                  <a:srgbClr val="FFFF00"/>
                </a:solidFill>
                <a:effectLst>
                  <a:outerShdw blurRad="50800" dist="101600" dir="2700000" algn="tl" rotWithShape="0">
                    <a:prstClr val="black">
                      <a:alpha val="40000"/>
                    </a:prst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</p:spTree>
    <p:extLst>
      <p:ext uri="{BB962C8B-B14F-4D97-AF65-F5344CB8AC3E}">
        <p14:creationId xmlns:p14="http://schemas.microsoft.com/office/powerpoint/2010/main" val="14299075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85497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80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ORDER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080418"/>
            <a:ext cx="9144000" cy="4292085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"This is my body, which will be given for you; do this in memory of me.“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defRPr/>
            </a:pPr>
            <a:r>
              <a:rPr lang="en-US" sz="6000" b="1" spc="-300" dirty="0">
                <a:solidFill>
                  <a:srgbClr val="FFFFFF"/>
                </a:solidFill>
                <a:latin typeface="+mj-lt"/>
              </a:rPr>
              <a:t>                       </a:t>
            </a:r>
            <a:r>
              <a:rPr lang="en-US" sz="4800" b="1" spc="-300" dirty="0">
                <a:solidFill>
                  <a:srgbClr val="FFFFFF"/>
                </a:solidFill>
                <a:latin typeface="+mj-lt"/>
              </a:rPr>
              <a:t>Luke 22: 19</a:t>
            </a:r>
            <a:endParaRPr lang="en-US" sz="2000" b="1" spc="-300" dirty="0">
              <a:solidFill>
                <a:srgbClr val="FFFFFF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7789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86714"/>
            <a:ext cx="9144000" cy="944562"/>
          </a:xfrm>
          <a:effectLst>
            <a:outerShdw blurRad="63500" dist="114300" dir="30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>
              <a:defRPr/>
            </a:pPr>
            <a:r>
              <a:rPr lang="en-US" sz="7200" dirty="0">
                <a:solidFill>
                  <a:srgbClr val="FFFF00"/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</a:rPr>
              <a:t>DIRECTION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68514" y="1850153"/>
            <a:ext cx="8606971" cy="4445361"/>
          </a:xfrm>
          <a:effectLst>
            <a:outerShdw blurRad="50800" dist="76200" dir="3600000" algn="tl" rotWithShape="0">
              <a:prstClr val="black">
                <a:alpha val="40000"/>
              </a:prstClr>
            </a:outerShdw>
          </a:effectLst>
        </p:spPr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Confess and partake of the </a:t>
            </a:r>
          </a:p>
          <a:p>
            <a:pPr marL="0" indent="0" algn="ctr">
              <a:spcBef>
                <a:spcPts val="0"/>
              </a:spcBef>
              <a:buClr>
                <a:srgbClr val="FFFFFF"/>
              </a:buClr>
              <a:buSzPct val="100000"/>
              <a:buNone/>
              <a:tabLst>
                <a:tab pos="750888" algn="l"/>
              </a:tabLst>
              <a:defRPr/>
            </a:pPr>
            <a:r>
              <a:rPr lang="en-US" sz="7200" b="1" spc="-300" dirty="0">
                <a:solidFill>
                  <a:srgbClr val="FFFFFF"/>
                </a:solidFill>
                <a:latin typeface="+mj-lt"/>
              </a:rPr>
              <a:t>Holy Eucharist.</a:t>
            </a:r>
          </a:p>
        </p:txBody>
      </p:sp>
    </p:spTree>
    <p:extLst>
      <p:ext uri="{BB962C8B-B14F-4D97-AF65-F5344CB8AC3E}">
        <p14:creationId xmlns:p14="http://schemas.microsoft.com/office/powerpoint/2010/main" val="326092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99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" y="0"/>
            <a:ext cx="9143999" cy="2759369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457200" y="316873"/>
            <a:ext cx="8229600" cy="1828800"/>
          </a:xfrm>
          <a:ln>
            <a:noFill/>
          </a:ln>
        </p:spPr>
        <p:txBody>
          <a:bodyPr lIns="45713" tIns="0" rIns="45713" bIns="0" anchor="b">
            <a:scene3d>
              <a:camera prst="orthographicFront"/>
              <a:lightRig rig="soft" dir="t">
                <a:rot lat="0" lon="0" rev="17220000"/>
              </a:lightRig>
            </a:scene3d>
            <a:sp3d extrusionH="57150" prstMaterial="softEdge">
              <a:bevelT w="38100" h="38100"/>
            </a:sp3d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800" cap="all" dirty="0">
                <a:gradFill>
                  <a:gsLst>
                    <a:gs pos="0">
                      <a:srgbClr val="FFFF00">
                        <a:lumMod val="63000"/>
                        <a:lumOff val="37000"/>
                      </a:srgb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God’s  Promise </a:t>
            </a:r>
            <a:b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</a:br>
            <a:r>
              <a:rPr lang="en-US" sz="6000" cap="all" spc="-150" dirty="0">
                <a:ln w="0">
                  <a:noFill/>
                </a:ln>
                <a:solidFill>
                  <a:srgbClr val="FFFF00"/>
                </a:solidFill>
                <a:effectLst>
                  <a:outerShdw blurRad="127000" dist="200000" dir="2700000" algn="tl" rotWithShape="0">
                    <a:srgbClr val="000000"/>
                  </a:outerShdw>
                </a:effectLst>
                <a:latin typeface="Georgia" panose="02040502050405020303" pitchFamily="18" charset="0"/>
              </a:rPr>
              <a:t> for the week</a:t>
            </a:r>
            <a:endParaRPr lang="en-US" sz="5400" cap="all" spc="-150" dirty="0">
              <a:ln w="0">
                <a:noFill/>
              </a:ln>
              <a:solidFill>
                <a:srgbClr val="FFFF00"/>
              </a:solidFill>
              <a:effectLst>
                <a:outerShdw blurRad="127000" dist="200000" dir="2700000" algn="tl" rotWithShape="0">
                  <a:srgbClr val="000000"/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0" y="2759369"/>
            <a:ext cx="9144000" cy="47123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  <a:scene3d>
              <a:camera prst="orthographicFront"/>
              <a:lightRig rig="harsh" dir="t"/>
            </a:scene3d>
            <a:sp3d extrusionH="57150" prstMaterial="matte">
              <a:bevelT w="63500" h="12700"/>
              <a:contourClr>
                <a:schemeClr val="bg1">
                  <a:lumMod val="65000"/>
                </a:schemeClr>
              </a:contourClr>
            </a:sp3d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“The Lord God is my help...I shall not be 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put to shame.”</a:t>
            </a:r>
          </a:p>
          <a:p>
            <a:pPr marL="0" indent="0" algn="ctr">
              <a:spcBef>
                <a:spcPct val="0"/>
              </a:spcBef>
              <a:buNone/>
            </a:pPr>
            <a:r>
              <a:rPr lang="en-US" sz="6600" b="1" i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</a:t>
            </a:r>
            <a:r>
              <a:rPr lang="en-US" sz="5400" b="1" dirty="0">
                <a:ln/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Isa 50:7</a:t>
            </a:r>
            <a:endParaRPr lang="en-US" sz="4800" b="1" dirty="0">
              <a:ln/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71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" y="1828800"/>
            <a:ext cx="9144000" cy="5029200"/>
          </a:xfrm>
          <a:prstGeom prst="rect">
            <a:avLst/>
          </a:prstGeom>
          <a:solidFill>
            <a:srgbClr val="100E0F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en-US" sz="3600" b="1" spc="-150" dirty="0">
              <a:ln w="0"/>
              <a:solidFill>
                <a:srgbClr val="FFFFFF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dirty="0"/>
          </a:p>
        </p:txBody>
      </p:sp>
      <p:pic>
        <p:nvPicPr>
          <p:cNvPr id="4" name="Picture 2" descr="jesus-bible-14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 t="8565" b="40706"/>
          <a:stretch>
            <a:fillRect/>
          </a:stretch>
        </p:blipFill>
        <p:spPr bwMode="auto">
          <a:xfrm>
            <a:off x="0" y="7938"/>
            <a:ext cx="9144000" cy="551656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sp>
        <p:nvSpPr>
          <p:cNvPr id="5" name="TextBox 4"/>
          <p:cNvSpPr txBox="1"/>
          <p:nvPr/>
        </p:nvSpPr>
        <p:spPr>
          <a:xfrm>
            <a:off x="1866900" y="4038600"/>
            <a:ext cx="5410200" cy="2554288"/>
          </a:xfrm>
          <a:prstGeom prst="rect">
            <a:avLst/>
          </a:prstGeom>
          <a:noFill/>
        </p:spPr>
        <p:txBody>
          <a:bodyPr lIns="91427" tIns="45713" rIns="91427" bIns="45713">
            <a:spAutoFit/>
          </a:bodyPr>
          <a:lstStyle>
            <a:lvl1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37931725" indent="-37474525"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eaLnBrk="0" hangingPunct="0"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8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Welcome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b="1" dirty="0">
                <a:solidFill>
                  <a:schemeClr val="accent3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-107" charset="0"/>
                <a:cs typeface="+mn-cs"/>
              </a:rPr>
              <a:t>Guest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autoRev="1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person, man, text, book&#10;&#10;Description generated with high confidence">
            <a:extLst>
              <a:ext uri="{FF2B5EF4-FFF2-40B4-BE49-F238E27FC236}">
                <a16:creationId xmlns:a16="http://schemas.microsoft.com/office/drawing/2014/main" id="{BF5543A2-5690-4465-A7F3-25AE193E3E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61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48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D5C3956-2AEA-4663-8D9F-819D3712184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6DF7E1B-574C-4E1D-9E08-458A7F17DC01}"/>
              </a:ext>
            </a:extLst>
          </p:cNvPr>
          <p:cNvSpPr/>
          <p:nvPr/>
        </p:nvSpPr>
        <p:spPr>
          <a:xfrm>
            <a:off x="274205" y="936562"/>
            <a:ext cx="9148658" cy="144655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sz="8800" b="1" dirty="0">
                <a:ln/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Tenebrae service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44D149B-0C53-4C97-97CD-10C078B4EFBC}"/>
              </a:ext>
            </a:extLst>
          </p:cNvPr>
          <p:cNvSpPr/>
          <p:nvPr/>
        </p:nvSpPr>
        <p:spPr>
          <a:xfrm>
            <a:off x="462891" y="3533393"/>
            <a:ext cx="608874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FFFF"/>
                </a:solidFill>
              </a:rPr>
              <a:t>@DMP on Wednesday April 17, 2019 </a:t>
            </a:r>
          </a:p>
          <a:p>
            <a:r>
              <a:rPr lang="en-US" sz="4400" dirty="0">
                <a:solidFill>
                  <a:srgbClr val="FFFFFF"/>
                </a:solidFill>
              </a:rPr>
              <a:t>starting at 7:00 PM.</a:t>
            </a:r>
          </a:p>
          <a:p>
            <a:endParaRPr lang="en-US" sz="4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788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EAB329C-94AD-4444-B9B1-4796ADB69DB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1063"/>
          </a:xfrm>
          <a:prstGeom prst="rect">
            <a:avLst/>
          </a:prstGeom>
        </p:spPr>
      </p:pic>
      <p:pic>
        <p:nvPicPr>
          <p:cNvPr id="7" name="Picture 6" descr="A picture containing clipart&#10;&#10;Description generated with very high confidence">
            <a:extLst>
              <a:ext uri="{FF2B5EF4-FFF2-40B4-BE49-F238E27FC236}">
                <a16:creationId xmlns:a16="http://schemas.microsoft.com/office/drawing/2014/main" id="{7340EFA7-7289-4DB4-A29D-21C02FC215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86" y="5014644"/>
            <a:ext cx="1258844" cy="125112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CD222E1C-8A2F-4DF4-950F-225281C14A42}"/>
              </a:ext>
            </a:extLst>
          </p:cNvPr>
          <p:cNvSpPr/>
          <p:nvPr/>
        </p:nvSpPr>
        <p:spPr>
          <a:xfrm>
            <a:off x="0" y="63357"/>
            <a:ext cx="9144000" cy="2554545"/>
          </a:xfrm>
          <a:prstGeom prst="rect">
            <a:avLst/>
          </a:prstGeom>
          <a:noFill/>
          <a:effectLst>
            <a:outerShdw blurRad="50800" dist="1397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Marriage </a:t>
            </a:r>
            <a:r>
              <a:rPr lang="en-US" sz="8000" b="1" i="1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Encounter </a:t>
            </a:r>
          </a:p>
          <a:p>
            <a:pPr algn="ctr"/>
            <a:r>
              <a:rPr lang="en-US" sz="8000" b="1" i="1" cap="none" spc="0" dirty="0">
                <a:ln w="0"/>
                <a:solidFill>
                  <a:schemeClr val="accent4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Weekend 52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11D92E7-E123-4018-BEFB-C2A00C62C4CC}"/>
              </a:ext>
            </a:extLst>
          </p:cNvPr>
          <p:cNvSpPr/>
          <p:nvPr/>
        </p:nvSpPr>
        <p:spPr>
          <a:xfrm>
            <a:off x="0" y="4409097"/>
            <a:ext cx="6168571" cy="1384995"/>
          </a:xfrm>
          <a:prstGeom prst="rect">
            <a:avLst/>
          </a:prstGeom>
          <a:solidFill>
            <a:schemeClr val="accent6">
              <a:lumMod val="75000"/>
              <a:alpha val="52000"/>
            </a:schemeClr>
          </a:solidFill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i="1" cap="none" spc="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I hold you in my heart, for we have shared together God’s blessing.</a:t>
            </a:r>
          </a:p>
          <a:p>
            <a:pPr algn="ctr"/>
            <a:r>
              <a:rPr lang="en-US" sz="2000" i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sto MT" panose="02040603050505030304" pitchFamily="18" charset="0"/>
              </a:rPr>
              <a:t>                                                     Philippians 1:7</a:t>
            </a:r>
            <a:endParaRPr lang="en-US" sz="2000" b="0" i="1" cap="none" spc="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401EC52-4C1B-4D4E-A88F-DF9C5D4954CD}"/>
              </a:ext>
            </a:extLst>
          </p:cNvPr>
          <p:cNvSpPr/>
          <p:nvPr/>
        </p:nvSpPr>
        <p:spPr>
          <a:xfrm>
            <a:off x="7167185" y="6265765"/>
            <a:ext cx="169123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000" b="1" cap="none" spc="0" dirty="0">
                <a:ln w="0"/>
                <a:solidFill>
                  <a:schemeClr val="bg1"/>
                </a:solidFill>
                <a:effectLst>
                  <a:outerShdw blurRad="50800" dist="762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BLD Newark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5C5DA22-0E29-452D-BD20-7C3EEA5C3A16}"/>
              </a:ext>
            </a:extLst>
          </p:cNvPr>
          <p:cNvSpPr/>
          <p:nvPr/>
        </p:nvSpPr>
        <p:spPr>
          <a:xfrm>
            <a:off x="1162755" y="2474644"/>
            <a:ext cx="681848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18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-19</a:t>
            </a:r>
            <a:r>
              <a:rPr lang="en-US" sz="3200" b="1" i="1" cap="none" spc="300" baseline="300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th</a:t>
            </a:r>
            <a:r>
              <a:rPr lang="en-US" sz="32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of May 2019</a:t>
            </a:r>
            <a:r>
              <a:rPr lang="en-US" sz="2800" b="1" i="1" cap="none" spc="300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 </a:t>
            </a:r>
          </a:p>
          <a:p>
            <a:pPr algn="ctr"/>
            <a:r>
              <a:rPr lang="en-US" sz="3200" b="1" i="1" cap="none" dirty="0">
                <a:ln w="0"/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S</a:t>
            </a:r>
            <a:r>
              <a:rPr lang="en-US" sz="3200" b="1" i="1" dirty="0">
                <a:solidFill>
                  <a:schemeClr val="bg1"/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  <a:latin typeface="Calisto MT" panose="02040603050505030304" pitchFamily="18" charset="0"/>
              </a:rPr>
              <a:t>acred Heart Center, Newton, New Jersey</a:t>
            </a:r>
            <a:endParaRPr lang="en-US" sz="3200" b="1" i="1" cap="none" dirty="0">
              <a:ln w="0"/>
              <a:solidFill>
                <a:schemeClr val="bg1"/>
              </a:solidFill>
              <a:effectLst>
                <a:outerShdw blurRad="50800" dist="63500" dir="2700000" algn="tl" rotWithShape="0">
                  <a:prstClr val="black">
                    <a:alpha val="40000"/>
                  </a:prstClr>
                </a:outerShdw>
              </a:effectLst>
              <a:latin typeface="Calisto MT" panose="0204060305050503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E962827-DD99-4BA7-B27C-C67A4494E5E1}"/>
              </a:ext>
            </a:extLst>
          </p:cNvPr>
          <p:cNvSpPr/>
          <p:nvPr/>
        </p:nvSpPr>
        <p:spPr>
          <a:xfrm>
            <a:off x="32057" y="6295317"/>
            <a:ext cx="5007429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0" cap="none" spc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Please contact </a:t>
            </a:r>
            <a:r>
              <a:rPr lang="en-US" sz="2400" b="0" cap="none" spc="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50800" dist="63500" dir="2700000" algn="tl" rotWithShape="0">
                    <a:prstClr val="black">
                      <a:alpha val="40000"/>
                    </a:prstClr>
                  </a:outerShdw>
                </a:effectLst>
              </a:rPr>
              <a:t>mla@bldnewark.com</a:t>
            </a:r>
          </a:p>
        </p:txBody>
      </p:sp>
    </p:spTree>
    <p:extLst>
      <p:ext uri="{BB962C8B-B14F-4D97-AF65-F5344CB8AC3E}">
        <p14:creationId xmlns:p14="http://schemas.microsoft.com/office/powerpoint/2010/main" val="3355969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232" y="-152400"/>
            <a:ext cx="9380998" cy="7162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38832" y="416909"/>
            <a:ext cx="9029700" cy="1015663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SINGLES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268210" y="1156020"/>
            <a:ext cx="6570740" cy="1015663"/>
          </a:xfrm>
          <a:prstGeom prst="rect">
            <a:avLst/>
          </a:prstGeom>
          <a:noFill/>
          <a:effectLst>
            <a:outerShdw blurRad="50800" dist="762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innerShdw blurRad="63500" dist="381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ENCOUNTER #39</a:t>
            </a:r>
          </a:p>
        </p:txBody>
      </p:sp>
      <p:sp>
        <p:nvSpPr>
          <p:cNvPr id="7" name="Rectangle 6"/>
          <p:cNvSpPr/>
          <p:nvPr/>
        </p:nvSpPr>
        <p:spPr>
          <a:xfrm>
            <a:off x="323606" y="3049713"/>
            <a:ext cx="3231975" cy="6463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>
                <a:ln w="0"/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June 7-9</a:t>
            </a: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/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, 2019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314D158-45A3-4EDD-B34C-92BC71AE00C6}"/>
              </a:ext>
            </a:extLst>
          </p:cNvPr>
          <p:cNvSpPr/>
          <p:nvPr/>
        </p:nvSpPr>
        <p:spPr>
          <a:xfrm>
            <a:off x="-56233" y="3731090"/>
            <a:ext cx="7733383" cy="2048971"/>
          </a:xfrm>
          <a:prstGeom prst="rect">
            <a:avLst/>
          </a:prstGeom>
          <a:solidFill>
            <a:srgbClr val="FFFF00">
              <a:alpha val="30000"/>
            </a:srgb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38832" y="3818429"/>
            <a:ext cx="5489350" cy="6622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Sacred Heart Retreat Center </a:t>
            </a:r>
          </a:p>
        </p:txBody>
      </p:sp>
      <p:sp>
        <p:nvSpPr>
          <p:cNvPr id="8" name="Rectangle 7"/>
          <p:cNvSpPr/>
          <p:nvPr/>
        </p:nvSpPr>
        <p:spPr>
          <a:xfrm>
            <a:off x="238832" y="4326488"/>
            <a:ext cx="2911119" cy="6622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Newton, NJ.</a:t>
            </a:r>
          </a:p>
        </p:txBody>
      </p:sp>
      <p:sp>
        <p:nvSpPr>
          <p:cNvPr id="9" name="Rectangle 8"/>
          <p:cNvSpPr/>
          <p:nvPr/>
        </p:nvSpPr>
        <p:spPr>
          <a:xfrm>
            <a:off x="238832" y="5058861"/>
            <a:ext cx="6337979" cy="66228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uLnTx/>
                <a:uFillTx/>
                <a:latin typeface="Segoe UI Emoji" panose="020B0502040204020203" pitchFamily="34" charset="0"/>
                <a:ea typeface="Segoe UI Emoji" panose="020B0502040204020203" pitchFamily="34" charset="0"/>
                <a:cs typeface="+mn-cs"/>
              </a:rPr>
              <a:t>Contacts: Jutt Bustos / Lita Alfaro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5C3570C-F4AC-4209-BF27-22518DA7B13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021" y="5941602"/>
            <a:ext cx="598508" cy="594836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5E1920C-9612-47DC-A491-9349252D9EED}"/>
              </a:ext>
            </a:extLst>
          </p:cNvPr>
          <p:cNvSpPr/>
          <p:nvPr/>
        </p:nvSpPr>
        <p:spPr>
          <a:xfrm>
            <a:off x="7930382" y="6532710"/>
            <a:ext cx="1151277" cy="30777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parajita" panose="020B0502040204020203" pitchFamily="18" charset="0"/>
                <a:ea typeface="+mn-ea"/>
                <a:cs typeface="Aparajita" panose="020B0502040204020203" pitchFamily="18" charset="0"/>
              </a:rPr>
              <a:t>BLD Newark</a:t>
            </a:r>
          </a:p>
        </p:txBody>
      </p:sp>
    </p:spTree>
    <p:extLst>
      <p:ext uri="{BB962C8B-B14F-4D97-AF65-F5344CB8AC3E}">
        <p14:creationId xmlns:p14="http://schemas.microsoft.com/office/powerpoint/2010/main" val="14861183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3305123-7FF5-4FEC-BDBE-1121FD40A2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0"/>
                    </a14:imgEffect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AED171C-0017-4683-8D7B-81D80E56B33D}"/>
              </a:ext>
            </a:extLst>
          </p:cNvPr>
          <p:cNvSpPr/>
          <p:nvPr/>
        </p:nvSpPr>
        <p:spPr>
          <a:xfrm>
            <a:off x="0" y="3924300"/>
            <a:ext cx="8785422" cy="2746474"/>
          </a:xfrm>
          <a:prstGeom prst="rect">
            <a:avLst/>
          </a:prstGeom>
          <a:solidFill>
            <a:srgbClr val="FFFF00">
              <a:alpha val="68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  <a:r>
              <a:rPr kumimoji="0" lang="en-US" sz="4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June 29-30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 2019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Days Hotel of East Brunswick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195 NJ 18 East Brunswick, NJ 08816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Please contact: Matt and Precy Yap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C41EC9-A7ED-4BE7-94A2-C7C92AA390D0}"/>
              </a:ext>
            </a:extLst>
          </p:cNvPr>
          <p:cNvSpPr/>
          <p:nvPr/>
        </p:nvSpPr>
        <p:spPr>
          <a:xfrm>
            <a:off x="60522" y="266700"/>
            <a:ext cx="9427581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Solo Parents Encounter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1" i="0" u="none" strike="noStrike" kern="1200" cap="none" spc="0" normalizeH="0" baseline="0" noProof="0" dirty="0">
                <a:ln w="0"/>
                <a:solidFill>
                  <a:srgbClr val="FFFF00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Ink Free" panose="03080402000500000000" pitchFamily="66" charset="0"/>
                <a:ea typeface="+mn-ea"/>
                <a:cs typeface="+mn-cs"/>
              </a:rPr>
              <a:t>Weekend #21</a:t>
            </a:r>
          </a:p>
        </p:txBody>
      </p:sp>
    </p:spTree>
    <p:extLst>
      <p:ext uri="{BB962C8B-B14F-4D97-AF65-F5344CB8AC3E}">
        <p14:creationId xmlns:p14="http://schemas.microsoft.com/office/powerpoint/2010/main" val="30648456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  <a:effectLst/>
        </p:spPr>
      </p:pic>
      <p:sp>
        <p:nvSpPr>
          <p:cNvPr id="9" name="Rectangle 8"/>
          <p:cNvSpPr/>
          <p:nvPr/>
        </p:nvSpPr>
        <p:spPr>
          <a:xfrm>
            <a:off x="-62177" y="3911734"/>
            <a:ext cx="8031680" cy="1724581"/>
          </a:xfrm>
          <a:prstGeom prst="rect">
            <a:avLst/>
          </a:prstGeom>
          <a:solidFill>
            <a:schemeClr val="bg2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7710" y="533547"/>
            <a:ext cx="3908442" cy="1015663"/>
          </a:xfrm>
          <a:prstGeom prst="rect">
            <a:avLst/>
          </a:prstGeom>
          <a:noFill/>
          <a:effectLst>
            <a:outerShdw blurRad="50800" dist="114300" dir="12000000" algn="r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FAMILY</a:t>
            </a:r>
            <a:r>
              <a:rPr kumimoji="0" lang="en-US" sz="4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/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</a:p>
        </p:txBody>
      </p:sp>
      <p:sp>
        <p:nvSpPr>
          <p:cNvPr id="10" name="Rectangle 9"/>
          <p:cNvSpPr/>
          <p:nvPr/>
        </p:nvSpPr>
        <p:spPr>
          <a:xfrm>
            <a:off x="2843357" y="4066655"/>
            <a:ext cx="4820550" cy="1569660"/>
          </a:xfrm>
          <a:prstGeom prst="rect">
            <a:avLst/>
          </a:prstGeom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July 26 -28, 2019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Retreat House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Malvern PA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177" y="2167129"/>
            <a:ext cx="914400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  As for me and my household, we will serve the Lord: </a:t>
            </a:r>
            <a:r>
              <a:rPr kumimoji="0" lang="en-US" sz="2400" b="1" i="0" u="none" strike="noStrike" kern="1200" cap="none" spc="-150" normalizeH="0" baseline="0" noProof="0" dirty="0">
                <a:ln w="0"/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+mn-cs"/>
              </a:rPr>
              <a:t>Joshua 24:15 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8278" y="6325166"/>
            <a:ext cx="376817" cy="37450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17710" y="1042411"/>
            <a:ext cx="771397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ENCOUNTER</a:t>
            </a:r>
            <a:r>
              <a:rPr kumimoji="0" lang="en-US" sz="44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 </a:t>
            </a:r>
            <a:r>
              <a:rPr kumimoji="0" lang="en-US" sz="8800" b="0" i="0" u="none" strike="noStrike" kern="1200" cap="none" spc="50" normalizeH="0" baseline="0" noProof="0" dirty="0">
                <a:ln w="0"/>
                <a:solidFill>
                  <a:srgbClr val="FFFF00"/>
                </a:solidFill>
                <a:effectLst>
                  <a:outerShdw blurRad="50800" dist="114300" dir="12000000" algn="ctr" rotWithShape="0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Papyrus" panose="03070502060502030205" pitchFamily="66" charset="0"/>
                <a:ea typeface="+mn-ea"/>
                <a:cs typeface="+mn-cs"/>
              </a:rPr>
              <a:t>26</a:t>
            </a:r>
            <a:endParaRPr kumimoji="0" lang="en-US" sz="7200" b="0" i="0" u="none" strike="noStrike" kern="1200" cap="none" spc="50" normalizeH="0" baseline="0" noProof="0" dirty="0">
              <a:ln w="0"/>
              <a:solidFill>
                <a:srgbClr val="FFFF00"/>
              </a:solidFill>
              <a:effectLst>
                <a:outerShdw blurRad="50800" dist="114300" dir="12000000" algn="ctr" rotWithShape="0">
                  <a:srgbClr val="000000">
                    <a:alpha val="43137"/>
                  </a:srgbClr>
                </a:outerShdw>
              </a:effectLst>
              <a:uLnTx/>
              <a:uFillTx/>
              <a:latin typeface="Papyrus" panose="03070502060502030205" pitchFamily="66" charset="0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9A70C44-649F-4262-BE40-AB5DBAB22F61}"/>
              </a:ext>
            </a:extLst>
          </p:cNvPr>
          <p:cNvSpPr/>
          <p:nvPr/>
        </p:nvSpPr>
        <p:spPr>
          <a:xfrm>
            <a:off x="2843357" y="5681422"/>
            <a:ext cx="5586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Contacts: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and Emma Pepino, Ed and Susan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Fabe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92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repeatCount="indefinite" accel="21000" decel="24000" fill="remove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95104 -0.00278 L -0.95104 0.00277 " pathEditMode="relative" rAng="0" ptsTypes="AA">
                                      <p:cBhvr>
                                        <p:cTn id="6" dur="2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10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TS030008830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Apex">
  <a:themeElements>
    <a:clrScheme name="Custom 1">
      <a:dk1>
        <a:srgbClr val="8D1BFF"/>
      </a:dk1>
      <a:lt1>
        <a:srgbClr val="300061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8D1BFF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DDE484012506E4086306D44C0C34A71" ma:contentTypeVersion="2" ma:contentTypeDescription="Create a new document." ma:contentTypeScope="" ma:versionID="4059984221159a012232b179095c4890">
  <xsd:schema xmlns:xsd="http://www.w3.org/2001/XMLSchema" xmlns:xs="http://www.w3.org/2001/XMLSchema" xmlns:p="http://schemas.microsoft.com/office/2006/metadata/properties" xmlns:ns2="e18fa9b5-5772-4b1e-924d-5642982b1f26" targetNamespace="http://schemas.microsoft.com/office/2006/metadata/properties" ma:root="true" ma:fieldsID="0e71246bb8611da5674ef7aab194663a" ns2:_="">
    <xsd:import namespace="e18fa9b5-5772-4b1e-924d-5642982b1f2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8fa9b5-5772-4b1e-924d-5642982b1f2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E24A6AC-7620-462C-9B75-F65D906127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99FD5E3-5117-475D-8CCB-E3177E3AAD4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18fa9b5-5772-4b1e-924d-5642982b1f2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0AA030F-3933-41F8-A26D-E8F91C64C3A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e18fa9b5-5772-4b1e-924d-5642982b1f26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1036</TotalTime>
  <Words>251</Words>
  <Application>Microsoft Office PowerPoint</Application>
  <PresentationFormat>On-screen Show (4:3)</PresentationFormat>
  <Paragraphs>65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12</vt:i4>
      </vt:variant>
    </vt:vector>
  </HeadingPairs>
  <TitlesOfParts>
    <vt:vector size="38" baseType="lpstr">
      <vt:lpstr>ＭＳ Ｐゴシック</vt:lpstr>
      <vt:lpstr>Aparajita</vt:lpstr>
      <vt:lpstr>Arial</vt:lpstr>
      <vt:lpstr>Book Antiqua</vt:lpstr>
      <vt:lpstr>Calibri</vt:lpstr>
      <vt:lpstr>Calibri Light</vt:lpstr>
      <vt:lpstr>Calisto MT</vt:lpstr>
      <vt:lpstr>Century Gothic</vt:lpstr>
      <vt:lpstr>Georgia</vt:lpstr>
      <vt:lpstr>Ink Free</vt:lpstr>
      <vt:lpstr>Lucida Sans</vt:lpstr>
      <vt:lpstr>Papyrus</vt:lpstr>
      <vt:lpstr>Segoe UI</vt:lpstr>
      <vt:lpstr>Segoe UI Emoji</vt:lpstr>
      <vt:lpstr>Tahoma</vt:lpstr>
      <vt:lpstr>Times New Roman</vt:lpstr>
      <vt:lpstr>Wingdings</vt:lpstr>
      <vt:lpstr>Wingdings 2</vt:lpstr>
      <vt:lpstr>Wingdings 3</vt:lpstr>
      <vt:lpstr>TS030008830</vt:lpstr>
      <vt:lpstr>1_Apex</vt:lpstr>
      <vt:lpstr>3_Apex</vt:lpstr>
      <vt:lpstr>3_Office Theme</vt:lpstr>
      <vt:lpstr>Office Theme</vt:lpstr>
      <vt:lpstr>1_Office Theme</vt:lpstr>
      <vt:lpstr>2_Office Theme</vt:lpstr>
      <vt:lpstr>PowerPoint Presentation</vt:lpstr>
      <vt:lpstr> God’s  Promise   for the week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ORDER</vt:lpstr>
      <vt:lpstr>DIRECTION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Ben Ombrete</dc:creator>
  <cp:lastModifiedBy>Ben Ombrete</cp:lastModifiedBy>
  <cp:revision>12</cp:revision>
  <cp:lastPrinted>2019-04-12T13:29:23Z</cp:lastPrinted>
  <dcterms:created xsi:type="dcterms:W3CDTF">2019-02-15T13:47:43Z</dcterms:created>
  <dcterms:modified xsi:type="dcterms:W3CDTF">2019-04-12T14:41:19Z</dcterms:modified>
</cp:coreProperties>
</file>